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4" r:id="rId3"/>
    <p:sldId id="295" r:id="rId4"/>
    <p:sldId id="296" r:id="rId5"/>
    <p:sldId id="297" r:id="rId6"/>
    <p:sldId id="298" r:id="rId7"/>
    <p:sldId id="299" r:id="rId8"/>
    <p:sldId id="327" r:id="rId9"/>
    <p:sldId id="330" r:id="rId10"/>
    <p:sldId id="300" r:id="rId11"/>
    <p:sldId id="301" r:id="rId12"/>
    <p:sldId id="303" r:id="rId13"/>
    <p:sldId id="302" r:id="rId14"/>
    <p:sldId id="306" r:id="rId15"/>
    <p:sldId id="307" r:id="rId16"/>
    <p:sldId id="304" r:id="rId17"/>
    <p:sldId id="305" r:id="rId18"/>
    <p:sldId id="308" r:id="rId19"/>
    <p:sldId id="328" r:id="rId20"/>
    <p:sldId id="309" r:id="rId21"/>
    <p:sldId id="329" r:id="rId22"/>
    <p:sldId id="310" r:id="rId23"/>
    <p:sldId id="313" r:id="rId24"/>
    <p:sldId id="315" r:id="rId25"/>
    <p:sldId id="314" r:id="rId26"/>
    <p:sldId id="316" r:id="rId27"/>
    <p:sldId id="317" r:id="rId28"/>
    <p:sldId id="318" r:id="rId29"/>
    <p:sldId id="319" r:id="rId30"/>
    <p:sldId id="321" r:id="rId31"/>
    <p:sldId id="323" r:id="rId32"/>
    <p:sldId id="322" r:id="rId33"/>
    <p:sldId id="324" r:id="rId34"/>
    <p:sldId id="320" r:id="rId35"/>
    <p:sldId id="325" r:id="rId36"/>
    <p:sldId id="326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diagrams/_rels/data13.xml.rels><?xml version="1.0" encoding="UTF-8" standalone="yes"?>
<Relationships xmlns="http://schemas.openxmlformats.org/package/2006/relationships"><Relationship Id="rId2" Type="http://schemas.openxmlformats.org/officeDocument/2006/relationships/hyperlink" Target="http://pypi.mirrors.ustc.edu.cn/simple/" TargetMode="External"/><Relationship Id="rId1" Type="http://schemas.openxmlformats.org/officeDocument/2006/relationships/hyperlink" Target="http://pypi.douban.com/simple/" TargetMode="External"/></Relationships>
</file>

<file path=ppt/diagrams/_rels/data8.xml.rels><?xml version="1.0" encoding="UTF-8" standalone="yes"?>
<Relationships xmlns="http://schemas.openxmlformats.org/package/2006/relationships"><Relationship Id="rId1" Type="http://schemas.openxmlformats.org/officeDocument/2006/relationships/hyperlink" Target="https://mirrors.tuna.tsinghua.edu.cn/help/anaconda/" TargetMode="External"/></Relationships>
</file>

<file path=ppt/diagrams/_rels/drawing13.xml.rels><?xml version="1.0" encoding="UTF-8" standalone="yes"?>
<Relationships xmlns="http://schemas.openxmlformats.org/package/2006/relationships"><Relationship Id="rId2" Type="http://schemas.openxmlformats.org/officeDocument/2006/relationships/hyperlink" Target="http://pypi.mirrors.ustc.edu.cn/simple/" TargetMode="External"/><Relationship Id="rId1" Type="http://schemas.openxmlformats.org/officeDocument/2006/relationships/hyperlink" Target="http://pypi.douban.com/simple/" TargetMode="External"/></Relationships>
</file>

<file path=ppt/diagrams/_rels/drawing8.xml.rels><?xml version="1.0" encoding="UTF-8" standalone="yes"?>
<Relationships xmlns="http://schemas.openxmlformats.org/package/2006/relationships"><Relationship Id="rId1" Type="http://schemas.openxmlformats.org/officeDocument/2006/relationships/hyperlink" Target="https://mirrors.tuna.tsinghua.edu.cn/help/anaconda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#9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#10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#1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#1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#5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3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#7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#8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74B182-8000-49F0-B014-7044D6930F4C}" type="doc">
      <dgm:prSet loTypeId="urn:microsoft.com/office/officeart/2005/8/layout/vList2#3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5DE36098-A061-404B-B677-D0F2332BC82D}">
      <dgm:prSet/>
      <dgm:spPr/>
      <dgm:t>
        <a:bodyPr/>
        <a:lstStyle/>
        <a:p>
          <a:r>
            <a:rPr lang="zh-CN"/>
            <a:t>机器学习任务</a:t>
          </a:r>
        </a:p>
      </dgm:t>
    </dgm:pt>
    <dgm:pt modelId="{15D44124-CB3B-4335-8BD2-AA148B25143E}" type="parTrans" cxnId="{677BA75D-34F2-4573-A43E-5A432766902D}">
      <dgm:prSet/>
      <dgm:spPr/>
      <dgm:t>
        <a:bodyPr/>
        <a:lstStyle/>
        <a:p>
          <a:endParaRPr lang="zh-CN" altLang="en-US"/>
        </a:p>
      </dgm:t>
    </dgm:pt>
    <dgm:pt modelId="{72CC5919-35AC-4E4F-9E8E-E61536102F76}" type="sibTrans" cxnId="{677BA75D-34F2-4573-A43E-5A432766902D}">
      <dgm:prSet/>
      <dgm:spPr/>
      <dgm:t>
        <a:bodyPr/>
        <a:lstStyle/>
        <a:p>
          <a:endParaRPr lang="zh-CN" altLang="en-US"/>
        </a:p>
      </dgm:t>
    </dgm:pt>
    <dgm:pt modelId="{ECD05BA3-D74E-4F28-ABFA-72BCF31C8D1D}">
      <dgm:prSet/>
      <dgm:spPr/>
      <dgm:t>
        <a:bodyPr/>
        <a:lstStyle/>
        <a:p>
          <a:r>
            <a:rPr lang="zh-CN"/>
            <a:t>机器学习算法</a:t>
          </a:r>
        </a:p>
      </dgm:t>
    </dgm:pt>
    <dgm:pt modelId="{83E36A07-C2DC-4E2D-BA21-50501D0E1B91}" type="parTrans" cxnId="{6CBF9903-7E73-445A-9983-4F542B661870}">
      <dgm:prSet/>
      <dgm:spPr/>
      <dgm:t>
        <a:bodyPr/>
        <a:lstStyle/>
        <a:p>
          <a:endParaRPr lang="zh-CN" altLang="en-US"/>
        </a:p>
      </dgm:t>
    </dgm:pt>
    <dgm:pt modelId="{3EFBFBA4-81F3-47C4-95BB-D010249480D2}" type="sibTrans" cxnId="{6CBF9903-7E73-445A-9983-4F542B661870}">
      <dgm:prSet/>
      <dgm:spPr/>
      <dgm:t>
        <a:bodyPr/>
        <a:lstStyle/>
        <a:p>
          <a:endParaRPr lang="zh-CN" altLang="en-US"/>
        </a:p>
      </dgm:t>
    </dgm:pt>
    <dgm:pt modelId="{88F990A4-04EC-417E-9B4C-F961D7488F0D}">
      <dgm:prSet/>
      <dgm:spPr/>
      <dgm:t>
        <a:bodyPr/>
        <a:lstStyle/>
        <a:p>
          <a:r>
            <a:rPr lang="zh-CN" dirty="0"/>
            <a:t>机器学习过程</a:t>
          </a:r>
        </a:p>
      </dgm:t>
    </dgm:pt>
    <dgm:pt modelId="{11BA9BCE-DB8D-4A8C-B586-29C5D189803D}" type="parTrans" cxnId="{50446D9D-732A-4E5F-8240-42F2F8DA5E71}">
      <dgm:prSet/>
      <dgm:spPr/>
      <dgm:t>
        <a:bodyPr/>
        <a:lstStyle/>
        <a:p>
          <a:endParaRPr lang="zh-CN" altLang="en-US"/>
        </a:p>
      </dgm:t>
    </dgm:pt>
    <dgm:pt modelId="{8E82B494-F79C-45B4-8ED3-56823A646D86}" type="sibTrans" cxnId="{50446D9D-732A-4E5F-8240-42F2F8DA5E71}">
      <dgm:prSet/>
      <dgm:spPr/>
      <dgm:t>
        <a:bodyPr/>
        <a:lstStyle/>
        <a:p>
          <a:endParaRPr lang="zh-CN" altLang="en-US"/>
        </a:p>
      </dgm:t>
    </dgm:pt>
    <dgm:pt modelId="{5A79B5F2-FDD2-4148-B3C0-DDB2A0A27365}">
      <dgm:prSet/>
      <dgm:spPr/>
      <dgm:t>
        <a:bodyPr/>
        <a:lstStyle/>
        <a:p>
          <a:r>
            <a:rPr lang="zh-CN" dirty="0"/>
            <a:t>机器</a:t>
          </a:r>
          <a:r>
            <a:rPr lang="zh-CN" altLang="en-US" dirty="0"/>
            <a:t>学习实践环境</a:t>
          </a:r>
          <a:endParaRPr lang="zh-CN" dirty="0"/>
        </a:p>
      </dgm:t>
    </dgm:pt>
    <dgm:pt modelId="{D8D53B07-82B3-44DB-990E-7BC952694162}" type="parTrans" cxnId="{FD104691-923F-46A5-BE6B-5D4B06F41776}">
      <dgm:prSet/>
      <dgm:spPr/>
      <dgm:t>
        <a:bodyPr/>
        <a:lstStyle/>
        <a:p>
          <a:endParaRPr lang="zh-CN" altLang="en-US"/>
        </a:p>
      </dgm:t>
    </dgm:pt>
    <dgm:pt modelId="{D7E75E6B-F753-461F-BCDF-3F7F5261166A}" type="sibTrans" cxnId="{FD104691-923F-46A5-BE6B-5D4B06F41776}">
      <dgm:prSet/>
      <dgm:spPr/>
      <dgm:t>
        <a:bodyPr/>
        <a:lstStyle/>
        <a:p>
          <a:endParaRPr lang="zh-CN" altLang="en-US"/>
        </a:p>
      </dgm:t>
    </dgm:pt>
    <dgm:pt modelId="{85F0A5FE-09D8-4CA1-A8F0-1430B78BE659}" type="pres">
      <dgm:prSet presAssocID="{6974B182-8000-49F0-B014-7044D6930F4C}" presName="linear" presStyleCnt="0">
        <dgm:presLayoutVars>
          <dgm:animLvl val="lvl"/>
          <dgm:resizeHandles val="exact"/>
        </dgm:presLayoutVars>
      </dgm:prSet>
      <dgm:spPr/>
    </dgm:pt>
    <dgm:pt modelId="{4BE9771E-8F07-46AA-AF1A-1D353D4EE8DA}" type="pres">
      <dgm:prSet presAssocID="{5DE36098-A061-404B-B677-D0F2332BC8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BF58DA3-80B6-4A64-9729-00EDAA0A2B91}" type="pres">
      <dgm:prSet presAssocID="{72CC5919-35AC-4E4F-9E8E-E61536102F76}" presName="spacer" presStyleCnt="0"/>
      <dgm:spPr/>
    </dgm:pt>
    <dgm:pt modelId="{C78C0830-A9EE-4E0C-A71C-D274A43E7375}" type="pres">
      <dgm:prSet presAssocID="{ECD05BA3-D74E-4F28-ABFA-72BCF31C8D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D11BF57-1E18-4807-AE2D-C7B3EEE0AE4E}" type="pres">
      <dgm:prSet presAssocID="{3EFBFBA4-81F3-47C4-95BB-D010249480D2}" presName="spacer" presStyleCnt="0"/>
      <dgm:spPr/>
    </dgm:pt>
    <dgm:pt modelId="{96B78753-D2C3-48C1-9603-925466A0CFB0}" type="pres">
      <dgm:prSet presAssocID="{88F990A4-04EC-417E-9B4C-F961D7488F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ED18D62-C97F-4EE2-9478-6AAA824F1AE4}" type="pres">
      <dgm:prSet presAssocID="{8E82B494-F79C-45B4-8ED3-56823A646D86}" presName="spacer" presStyleCnt="0"/>
      <dgm:spPr/>
    </dgm:pt>
    <dgm:pt modelId="{529BD959-17A8-432A-9C62-DA8AFA280F52}" type="pres">
      <dgm:prSet presAssocID="{5A79B5F2-FDD2-4148-B3C0-DDB2A0A2736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CBF9903-7E73-445A-9983-4F542B661870}" srcId="{6974B182-8000-49F0-B014-7044D6930F4C}" destId="{ECD05BA3-D74E-4F28-ABFA-72BCF31C8D1D}" srcOrd="1" destOrd="0" parTransId="{83E36A07-C2DC-4E2D-BA21-50501D0E1B91}" sibTransId="{3EFBFBA4-81F3-47C4-95BB-D010249480D2}"/>
    <dgm:cxn modelId="{4D1ED530-716F-44B4-A528-5E0676BC58B1}" type="presOf" srcId="{ECD05BA3-D74E-4F28-ABFA-72BCF31C8D1D}" destId="{C78C0830-A9EE-4E0C-A71C-D274A43E7375}" srcOrd="0" destOrd="0" presId="urn:microsoft.com/office/officeart/2005/8/layout/vList2#3"/>
    <dgm:cxn modelId="{760B5834-85DC-4050-811C-CF9EDD857C42}" type="presOf" srcId="{5A79B5F2-FDD2-4148-B3C0-DDB2A0A27365}" destId="{529BD959-17A8-432A-9C62-DA8AFA280F52}" srcOrd="0" destOrd="0" presId="urn:microsoft.com/office/officeart/2005/8/layout/vList2#3"/>
    <dgm:cxn modelId="{677BA75D-34F2-4573-A43E-5A432766902D}" srcId="{6974B182-8000-49F0-B014-7044D6930F4C}" destId="{5DE36098-A061-404B-B677-D0F2332BC82D}" srcOrd="0" destOrd="0" parTransId="{15D44124-CB3B-4335-8BD2-AA148B25143E}" sibTransId="{72CC5919-35AC-4E4F-9E8E-E61536102F76}"/>
    <dgm:cxn modelId="{3EFA5A57-BF3E-4638-AC08-63FE141CBCFA}" type="presOf" srcId="{5DE36098-A061-404B-B677-D0F2332BC82D}" destId="{4BE9771E-8F07-46AA-AF1A-1D353D4EE8DA}" srcOrd="0" destOrd="0" presId="urn:microsoft.com/office/officeart/2005/8/layout/vList2#3"/>
    <dgm:cxn modelId="{FD104691-923F-46A5-BE6B-5D4B06F41776}" srcId="{6974B182-8000-49F0-B014-7044D6930F4C}" destId="{5A79B5F2-FDD2-4148-B3C0-DDB2A0A27365}" srcOrd="3" destOrd="0" parTransId="{D8D53B07-82B3-44DB-990E-7BC952694162}" sibTransId="{D7E75E6B-F753-461F-BCDF-3F7F5261166A}"/>
    <dgm:cxn modelId="{D107839C-1DD5-4A77-A156-0B8ECD8C479A}" type="presOf" srcId="{6974B182-8000-49F0-B014-7044D6930F4C}" destId="{85F0A5FE-09D8-4CA1-A8F0-1430B78BE659}" srcOrd="0" destOrd="0" presId="urn:microsoft.com/office/officeart/2005/8/layout/vList2#3"/>
    <dgm:cxn modelId="{50446D9D-732A-4E5F-8240-42F2F8DA5E71}" srcId="{6974B182-8000-49F0-B014-7044D6930F4C}" destId="{88F990A4-04EC-417E-9B4C-F961D7488F0D}" srcOrd="2" destOrd="0" parTransId="{11BA9BCE-DB8D-4A8C-B586-29C5D189803D}" sibTransId="{8E82B494-F79C-45B4-8ED3-56823A646D86}"/>
    <dgm:cxn modelId="{80658DC2-C287-4A3F-99FC-90E9CD4CE757}" type="presOf" srcId="{88F990A4-04EC-417E-9B4C-F961D7488F0D}" destId="{96B78753-D2C3-48C1-9603-925466A0CFB0}" srcOrd="0" destOrd="0" presId="urn:microsoft.com/office/officeart/2005/8/layout/vList2#3"/>
    <dgm:cxn modelId="{0B29D8FC-C632-4FB2-8026-4798164EC511}" type="presParOf" srcId="{85F0A5FE-09D8-4CA1-A8F0-1430B78BE659}" destId="{4BE9771E-8F07-46AA-AF1A-1D353D4EE8DA}" srcOrd="0" destOrd="0" presId="urn:microsoft.com/office/officeart/2005/8/layout/vList2#3"/>
    <dgm:cxn modelId="{25A5E52A-DB98-4C2F-8F6B-C24AB63C154C}" type="presParOf" srcId="{85F0A5FE-09D8-4CA1-A8F0-1430B78BE659}" destId="{9BF58DA3-80B6-4A64-9729-00EDAA0A2B91}" srcOrd="1" destOrd="0" presId="urn:microsoft.com/office/officeart/2005/8/layout/vList2#3"/>
    <dgm:cxn modelId="{C746F74E-EEE6-4C0F-B173-B3201BD7349A}" type="presParOf" srcId="{85F0A5FE-09D8-4CA1-A8F0-1430B78BE659}" destId="{C78C0830-A9EE-4E0C-A71C-D274A43E7375}" srcOrd="2" destOrd="0" presId="urn:microsoft.com/office/officeart/2005/8/layout/vList2#3"/>
    <dgm:cxn modelId="{1436A417-1394-4A64-90F4-6F30F5E80C43}" type="presParOf" srcId="{85F0A5FE-09D8-4CA1-A8F0-1430B78BE659}" destId="{3D11BF57-1E18-4807-AE2D-C7B3EEE0AE4E}" srcOrd="3" destOrd="0" presId="urn:microsoft.com/office/officeart/2005/8/layout/vList2#3"/>
    <dgm:cxn modelId="{93B82C49-4E1E-4C3C-A9CE-00951B382427}" type="presParOf" srcId="{85F0A5FE-09D8-4CA1-A8F0-1430B78BE659}" destId="{96B78753-D2C3-48C1-9603-925466A0CFB0}" srcOrd="4" destOrd="0" presId="urn:microsoft.com/office/officeart/2005/8/layout/vList2#3"/>
    <dgm:cxn modelId="{6853A1F3-02FC-49CC-8510-6A7C2C395280}" type="presParOf" srcId="{85F0A5FE-09D8-4CA1-A8F0-1430B78BE659}" destId="{2ED18D62-C97F-4EE2-9478-6AAA824F1AE4}" srcOrd="5" destOrd="0" presId="urn:microsoft.com/office/officeart/2005/8/layout/vList2#3"/>
    <dgm:cxn modelId="{FAF66638-2AC3-484E-8EAB-63FFA6FE83CA}" type="presParOf" srcId="{85F0A5FE-09D8-4CA1-A8F0-1430B78BE659}" destId="{529BD959-17A8-432A-9C62-DA8AFA280F52}" srcOrd="6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9D97CE18-9019-46B7-BF78-141CDFCF2F80}" type="doc">
      <dgm:prSet loTypeId="urn:microsoft.com/office/officeart/2005/8/layout/vList2#8" loCatId="list" qsTypeId="urn:microsoft.com/office/officeart/2005/8/quickstyle/simple1#9" qsCatId="simple" csTypeId="urn:microsoft.com/office/officeart/2005/8/colors/accent1_2#9" csCatId="accent1" phldr="1"/>
      <dgm:spPr/>
      <dgm:t>
        <a:bodyPr/>
        <a:lstStyle/>
        <a:p>
          <a:endParaRPr lang="zh-CN" altLang="en-US"/>
        </a:p>
      </dgm:t>
    </dgm:pt>
    <dgm:pt modelId="{54AF9087-2274-4758-96A5-38EC7582D04A}">
      <dgm:prSet/>
      <dgm:spPr/>
      <dgm:t>
        <a:bodyPr/>
        <a:lstStyle/>
        <a:p>
          <a:r>
            <a:rPr lang="zh-CN"/>
            <a:t>个人推荐</a:t>
          </a:r>
          <a:r>
            <a:rPr lang="en-US"/>
            <a:t>vscode</a:t>
          </a:r>
          <a:endParaRPr lang="zh-CN"/>
        </a:p>
      </dgm:t>
    </dgm:pt>
    <dgm:pt modelId="{8AE82FD4-D3BA-4588-953A-B3C36830F83B}" type="parTrans" cxnId="{3A9BF23E-9DE7-4E93-A25A-913EBC40CEB5}">
      <dgm:prSet/>
      <dgm:spPr/>
      <dgm:t>
        <a:bodyPr/>
        <a:lstStyle/>
        <a:p>
          <a:endParaRPr lang="zh-CN" altLang="en-US"/>
        </a:p>
      </dgm:t>
    </dgm:pt>
    <dgm:pt modelId="{DB83E5E8-A7A4-4008-9BEA-997BEC556593}" type="sibTrans" cxnId="{3A9BF23E-9DE7-4E93-A25A-913EBC40CEB5}">
      <dgm:prSet/>
      <dgm:spPr/>
      <dgm:t>
        <a:bodyPr/>
        <a:lstStyle/>
        <a:p>
          <a:endParaRPr lang="zh-CN" altLang="en-US"/>
        </a:p>
      </dgm:t>
    </dgm:pt>
    <dgm:pt modelId="{D31A174E-1AFD-4428-97AD-4EE476FEEE48}">
      <dgm:prSet/>
      <dgm:spPr/>
      <dgm:t>
        <a:bodyPr/>
        <a:lstStyle/>
        <a:p>
          <a:r>
            <a:rPr lang="zh-CN"/>
            <a:t>轻量级</a:t>
          </a:r>
        </a:p>
      </dgm:t>
    </dgm:pt>
    <dgm:pt modelId="{96707703-15FF-4217-B31F-FCBB8B5793FE}" type="parTrans" cxnId="{9CC41F82-41DC-485A-A75E-2ACFB18046E7}">
      <dgm:prSet/>
      <dgm:spPr/>
      <dgm:t>
        <a:bodyPr/>
        <a:lstStyle/>
        <a:p>
          <a:endParaRPr lang="zh-CN" altLang="en-US"/>
        </a:p>
      </dgm:t>
    </dgm:pt>
    <dgm:pt modelId="{C40E2ECB-1909-4A60-AC4A-861BEAE53D97}" type="sibTrans" cxnId="{9CC41F82-41DC-485A-A75E-2ACFB18046E7}">
      <dgm:prSet/>
      <dgm:spPr/>
      <dgm:t>
        <a:bodyPr/>
        <a:lstStyle/>
        <a:p>
          <a:endParaRPr lang="zh-CN" altLang="en-US"/>
        </a:p>
      </dgm:t>
    </dgm:pt>
    <dgm:pt modelId="{1619090B-AB74-41C5-8A9E-5EEEEC3035B9}">
      <dgm:prSet/>
      <dgm:spPr/>
      <dgm:t>
        <a:bodyPr/>
        <a:lstStyle/>
        <a:p>
          <a:r>
            <a:rPr lang="zh-CN"/>
            <a:t>启动快</a:t>
          </a:r>
        </a:p>
      </dgm:t>
    </dgm:pt>
    <dgm:pt modelId="{16CB2D83-5443-4F93-8FC9-4DAEFA4D1B9D}" type="parTrans" cxnId="{86B2DF7E-9BA7-451E-A060-5AC64ED8362A}">
      <dgm:prSet/>
      <dgm:spPr/>
      <dgm:t>
        <a:bodyPr/>
        <a:lstStyle/>
        <a:p>
          <a:endParaRPr lang="zh-CN" altLang="en-US"/>
        </a:p>
      </dgm:t>
    </dgm:pt>
    <dgm:pt modelId="{80EC1DB8-FF63-48F3-A6CA-5E6347E09C96}" type="sibTrans" cxnId="{86B2DF7E-9BA7-451E-A060-5AC64ED8362A}">
      <dgm:prSet/>
      <dgm:spPr/>
      <dgm:t>
        <a:bodyPr/>
        <a:lstStyle/>
        <a:p>
          <a:endParaRPr lang="zh-CN" altLang="en-US"/>
        </a:p>
      </dgm:t>
    </dgm:pt>
    <dgm:pt modelId="{0A8E1049-E3A3-4CBA-9761-3517344FE1B8}">
      <dgm:prSet/>
      <dgm:spPr/>
      <dgm:t>
        <a:bodyPr/>
        <a:lstStyle/>
        <a:p>
          <a:r>
            <a:rPr lang="zh-CN"/>
            <a:t>插件丰富</a:t>
          </a:r>
        </a:p>
      </dgm:t>
    </dgm:pt>
    <dgm:pt modelId="{53C08356-7FCB-44A2-9980-585B5526B36A}" type="parTrans" cxnId="{D26561EA-871B-4673-AC81-E7AFD3D7242A}">
      <dgm:prSet/>
      <dgm:spPr/>
      <dgm:t>
        <a:bodyPr/>
        <a:lstStyle/>
        <a:p>
          <a:endParaRPr lang="zh-CN" altLang="en-US"/>
        </a:p>
      </dgm:t>
    </dgm:pt>
    <dgm:pt modelId="{6A75B397-FFC8-4681-8817-9E9C6F644976}" type="sibTrans" cxnId="{D26561EA-871B-4673-AC81-E7AFD3D7242A}">
      <dgm:prSet/>
      <dgm:spPr/>
      <dgm:t>
        <a:bodyPr/>
        <a:lstStyle/>
        <a:p>
          <a:endParaRPr lang="zh-CN" altLang="en-US"/>
        </a:p>
      </dgm:t>
    </dgm:pt>
    <dgm:pt modelId="{D148188C-7C04-4492-9900-D24B045FFE20}">
      <dgm:prSet/>
      <dgm:spPr/>
      <dgm:t>
        <a:bodyPr/>
        <a:lstStyle/>
        <a:p>
          <a:r>
            <a:rPr lang="zh-CN" dirty="0"/>
            <a:t>调试方便</a:t>
          </a:r>
        </a:p>
      </dgm:t>
    </dgm:pt>
    <dgm:pt modelId="{A44EF0C6-0065-4BD0-B7CC-06481962CED1}" type="parTrans" cxnId="{9911D676-BB9B-4EFD-B4EE-78D8F26800E6}">
      <dgm:prSet/>
      <dgm:spPr/>
      <dgm:t>
        <a:bodyPr/>
        <a:lstStyle/>
        <a:p>
          <a:endParaRPr lang="zh-CN" altLang="en-US"/>
        </a:p>
      </dgm:t>
    </dgm:pt>
    <dgm:pt modelId="{BA2A0EBF-E4C1-4145-B5DB-2290D8913965}" type="sibTrans" cxnId="{9911D676-BB9B-4EFD-B4EE-78D8F26800E6}">
      <dgm:prSet/>
      <dgm:spPr/>
      <dgm:t>
        <a:bodyPr/>
        <a:lstStyle/>
        <a:p>
          <a:endParaRPr lang="zh-CN" altLang="en-US"/>
        </a:p>
      </dgm:t>
    </dgm:pt>
    <dgm:pt modelId="{4AB1CBB6-C54F-42EE-9CF1-BA32BE847ECE}">
      <dgm:prSet/>
      <dgm:spPr/>
      <dgm:t>
        <a:bodyPr/>
        <a:lstStyle/>
        <a:p>
          <a:r>
            <a:rPr lang="zh-CN" altLang="en-US" dirty="0"/>
            <a:t>包含</a:t>
          </a:r>
          <a:r>
            <a:rPr lang="en-US" altLang="zh-CN" dirty="0" err="1"/>
            <a:t>jupyter</a:t>
          </a:r>
          <a:r>
            <a:rPr lang="zh-CN" altLang="en-US" dirty="0"/>
            <a:t>功能</a:t>
          </a:r>
          <a:endParaRPr lang="zh-CN" dirty="0"/>
        </a:p>
      </dgm:t>
    </dgm:pt>
    <dgm:pt modelId="{143C99A5-526C-4437-BC1A-BD4A9EAFD806}" type="parTrans" cxnId="{10B54BDA-5EE3-4284-8871-D55A16AC626D}">
      <dgm:prSet/>
      <dgm:spPr/>
      <dgm:t>
        <a:bodyPr/>
        <a:lstStyle/>
        <a:p>
          <a:endParaRPr lang="zh-CN" altLang="en-US"/>
        </a:p>
      </dgm:t>
    </dgm:pt>
    <dgm:pt modelId="{29DA821C-6B91-45BD-806A-2DE812DCCE7F}" type="sibTrans" cxnId="{10B54BDA-5EE3-4284-8871-D55A16AC626D}">
      <dgm:prSet/>
      <dgm:spPr/>
      <dgm:t>
        <a:bodyPr/>
        <a:lstStyle/>
        <a:p>
          <a:endParaRPr lang="zh-CN" altLang="en-US"/>
        </a:p>
      </dgm:t>
    </dgm:pt>
    <dgm:pt modelId="{3EB1B090-886E-4019-97CD-4547CE43B668}" type="pres">
      <dgm:prSet presAssocID="{9D97CE18-9019-46B7-BF78-141CDFCF2F80}" presName="linear" presStyleCnt="0">
        <dgm:presLayoutVars>
          <dgm:animLvl val="lvl"/>
          <dgm:resizeHandles val="exact"/>
        </dgm:presLayoutVars>
      </dgm:prSet>
      <dgm:spPr/>
    </dgm:pt>
    <dgm:pt modelId="{F9AE4941-2F75-4C56-A33B-4E8F43468ADC}" type="pres">
      <dgm:prSet presAssocID="{54AF9087-2274-4758-96A5-38EC7582D04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0A2ABD8F-08AD-4690-BE84-E55424C9DA02}" type="pres">
      <dgm:prSet presAssocID="{54AF9087-2274-4758-96A5-38EC7582D04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9E35C06-7425-4D99-BBE9-9D17CA740658}" type="presOf" srcId="{D148188C-7C04-4492-9900-D24B045FFE20}" destId="{0A2ABD8F-08AD-4690-BE84-E55424C9DA02}" srcOrd="0" destOrd="3" presId="urn:microsoft.com/office/officeart/2005/8/layout/vList2#8"/>
    <dgm:cxn modelId="{7BC4CD12-F4E3-4577-82D0-04D9084975AB}" type="presOf" srcId="{D31A174E-1AFD-4428-97AD-4EE476FEEE48}" destId="{0A2ABD8F-08AD-4690-BE84-E55424C9DA02}" srcOrd="0" destOrd="0" presId="urn:microsoft.com/office/officeart/2005/8/layout/vList2#8"/>
    <dgm:cxn modelId="{0150E91F-6A00-48EA-B665-E627668240F2}" type="presOf" srcId="{0A8E1049-E3A3-4CBA-9761-3517344FE1B8}" destId="{0A2ABD8F-08AD-4690-BE84-E55424C9DA02}" srcOrd="0" destOrd="2" presId="urn:microsoft.com/office/officeart/2005/8/layout/vList2#8"/>
    <dgm:cxn modelId="{3A9BF23E-9DE7-4E93-A25A-913EBC40CEB5}" srcId="{9D97CE18-9019-46B7-BF78-141CDFCF2F80}" destId="{54AF9087-2274-4758-96A5-38EC7582D04A}" srcOrd="0" destOrd="0" parTransId="{8AE82FD4-D3BA-4588-953A-B3C36830F83B}" sibTransId="{DB83E5E8-A7A4-4008-9BEA-997BEC556593}"/>
    <dgm:cxn modelId="{9911D676-BB9B-4EFD-B4EE-78D8F26800E6}" srcId="{54AF9087-2274-4758-96A5-38EC7582D04A}" destId="{D148188C-7C04-4492-9900-D24B045FFE20}" srcOrd="3" destOrd="0" parTransId="{A44EF0C6-0065-4BD0-B7CC-06481962CED1}" sibTransId="{BA2A0EBF-E4C1-4145-B5DB-2290D8913965}"/>
    <dgm:cxn modelId="{86B2DF7E-9BA7-451E-A060-5AC64ED8362A}" srcId="{54AF9087-2274-4758-96A5-38EC7582D04A}" destId="{1619090B-AB74-41C5-8A9E-5EEEEC3035B9}" srcOrd="1" destOrd="0" parTransId="{16CB2D83-5443-4F93-8FC9-4DAEFA4D1B9D}" sibTransId="{80EC1DB8-FF63-48F3-A6CA-5E6347E09C96}"/>
    <dgm:cxn modelId="{9CC41F82-41DC-485A-A75E-2ACFB18046E7}" srcId="{54AF9087-2274-4758-96A5-38EC7582D04A}" destId="{D31A174E-1AFD-4428-97AD-4EE476FEEE48}" srcOrd="0" destOrd="0" parTransId="{96707703-15FF-4217-B31F-FCBB8B5793FE}" sibTransId="{C40E2ECB-1909-4A60-AC4A-861BEAE53D97}"/>
    <dgm:cxn modelId="{310D298C-1B6A-4937-A387-5423DBF59384}" type="presOf" srcId="{1619090B-AB74-41C5-8A9E-5EEEEC3035B9}" destId="{0A2ABD8F-08AD-4690-BE84-E55424C9DA02}" srcOrd="0" destOrd="1" presId="urn:microsoft.com/office/officeart/2005/8/layout/vList2#8"/>
    <dgm:cxn modelId="{10B54BDA-5EE3-4284-8871-D55A16AC626D}" srcId="{54AF9087-2274-4758-96A5-38EC7582D04A}" destId="{4AB1CBB6-C54F-42EE-9CF1-BA32BE847ECE}" srcOrd="4" destOrd="0" parTransId="{143C99A5-526C-4437-BC1A-BD4A9EAFD806}" sibTransId="{29DA821C-6B91-45BD-806A-2DE812DCCE7F}"/>
    <dgm:cxn modelId="{7EE634DC-ACA2-43A3-AFD0-DB6CC702905F}" type="presOf" srcId="{4AB1CBB6-C54F-42EE-9CF1-BA32BE847ECE}" destId="{0A2ABD8F-08AD-4690-BE84-E55424C9DA02}" srcOrd="0" destOrd="4" presId="urn:microsoft.com/office/officeart/2005/8/layout/vList2#8"/>
    <dgm:cxn modelId="{7253DEDC-9CBE-44B2-8FE4-1F60911AA9A4}" type="presOf" srcId="{9D97CE18-9019-46B7-BF78-141CDFCF2F80}" destId="{3EB1B090-886E-4019-97CD-4547CE43B668}" srcOrd="0" destOrd="0" presId="urn:microsoft.com/office/officeart/2005/8/layout/vList2#8"/>
    <dgm:cxn modelId="{3B3279E5-20C9-4816-AEEF-CD9550DBDC4B}" type="presOf" srcId="{54AF9087-2274-4758-96A5-38EC7582D04A}" destId="{F9AE4941-2F75-4C56-A33B-4E8F43468ADC}" srcOrd="0" destOrd="0" presId="urn:microsoft.com/office/officeart/2005/8/layout/vList2#8"/>
    <dgm:cxn modelId="{D26561EA-871B-4673-AC81-E7AFD3D7242A}" srcId="{54AF9087-2274-4758-96A5-38EC7582D04A}" destId="{0A8E1049-E3A3-4CBA-9761-3517344FE1B8}" srcOrd="2" destOrd="0" parTransId="{53C08356-7FCB-44A2-9980-585B5526B36A}" sibTransId="{6A75B397-FFC8-4681-8817-9E9C6F644976}"/>
    <dgm:cxn modelId="{6F70DABC-0EDD-4507-9F38-4FC52F135A0E}" type="presParOf" srcId="{3EB1B090-886E-4019-97CD-4547CE43B668}" destId="{F9AE4941-2F75-4C56-A33B-4E8F43468ADC}" srcOrd="0" destOrd="0" presId="urn:microsoft.com/office/officeart/2005/8/layout/vList2#8"/>
    <dgm:cxn modelId="{AEE75A76-5328-4AAF-9604-0FB944B41C8E}" type="presParOf" srcId="{3EB1B090-886E-4019-97CD-4547CE43B668}" destId="{0A2ABD8F-08AD-4690-BE84-E55424C9DA02}" srcOrd="1" destOrd="0" presId="urn:microsoft.com/office/officeart/2005/8/layout/vList2#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1559792-6B48-43DD-AED4-4232EFF2A566}" type="doc">
      <dgm:prSet loTypeId="urn:microsoft.com/office/officeart/2005/8/layout/hProcess9#1" loCatId="process" qsTypeId="urn:microsoft.com/office/officeart/2005/8/quickstyle/simple1#10" qsCatId="simple" csTypeId="urn:microsoft.com/office/officeart/2005/8/colors/accent1_2#10" csCatId="accent1"/>
      <dgm:spPr/>
      <dgm:t>
        <a:bodyPr/>
        <a:lstStyle/>
        <a:p>
          <a:endParaRPr lang="zh-CN" altLang="en-US"/>
        </a:p>
      </dgm:t>
    </dgm:pt>
    <dgm:pt modelId="{FCAC2368-805A-4DF1-970C-D66964A96465}">
      <dgm:prSet/>
      <dgm:spPr/>
      <dgm:t>
        <a:bodyPr/>
        <a:lstStyle/>
        <a:p>
          <a:r>
            <a:rPr lang="zh-CN"/>
            <a:t>打开</a:t>
          </a:r>
          <a:r>
            <a:rPr lang="en-US"/>
            <a:t>cmd</a:t>
          </a:r>
          <a:r>
            <a:rPr lang="zh-CN"/>
            <a:t>或者</a:t>
          </a:r>
          <a:r>
            <a:rPr lang="en-US"/>
            <a:t>anaconda</a:t>
          </a:r>
          <a:r>
            <a:rPr lang="zh-CN"/>
            <a:t>命令窗口</a:t>
          </a:r>
        </a:p>
      </dgm:t>
    </dgm:pt>
    <dgm:pt modelId="{271C0F6A-E8A2-4824-9C51-4D96C35599B5}" type="parTrans" cxnId="{7929F7AB-AF4E-4490-816D-DCC41388ACBF}">
      <dgm:prSet/>
      <dgm:spPr/>
      <dgm:t>
        <a:bodyPr/>
        <a:lstStyle/>
        <a:p>
          <a:endParaRPr lang="zh-CN" altLang="en-US"/>
        </a:p>
      </dgm:t>
    </dgm:pt>
    <dgm:pt modelId="{95D341DB-8A0C-415B-A98A-123285EA3C51}" type="sibTrans" cxnId="{7929F7AB-AF4E-4490-816D-DCC41388ACBF}">
      <dgm:prSet/>
      <dgm:spPr/>
      <dgm:t>
        <a:bodyPr/>
        <a:lstStyle/>
        <a:p>
          <a:endParaRPr lang="zh-CN" altLang="en-US"/>
        </a:p>
      </dgm:t>
    </dgm:pt>
    <dgm:pt modelId="{DE945C0F-5C15-4080-8F32-D19CE9FAB931}">
      <dgm:prSet/>
      <dgm:spPr/>
      <dgm:t>
        <a:bodyPr/>
        <a:lstStyle/>
        <a:p>
          <a:r>
            <a:rPr lang="zh-CN" dirty="0"/>
            <a:t>输入</a:t>
          </a:r>
          <a:r>
            <a:rPr lang="en-US" dirty="0"/>
            <a:t>pip install </a:t>
          </a:r>
          <a:r>
            <a:rPr lang="zh-CN" dirty="0"/>
            <a:t>***（包命令）</a:t>
          </a:r>
        </a:p>
      </dgm:t>
    </dgm:pt>
    <dgm:pt modelId="{B56D3227-57B1-4661-A708-F2E715BD7B02}" type="parTrans" cxnId="{D853FAC7-6BA2-4E5A-837C-CF55219151B1}">
      <dgm:prSet/>
      <dgm:spPr/>
      <dgm:t>
        <a:bodyPr/>
        <a:lstStyle/>
        <a:p>
          <a:endParaRPr lang="zh-CN" altLang="en-US"/>
        </a:p>
      </dgm:t>
    </dgm:pt>
    <dgm:pt modelId="{A79E0863-AF02-40EA-B7B0-584F8F77BD33}" type="sibTrans" cxnId="{D853FAC7-6BA2-4E5A-837C-CF55219151B1}">
      <dgm:prSet/>
      <dgm:spPr/>
      <dgm:t>
        <a:bodyPr/>
        <a:lstStyle/>
        <a:p>
          <a:endParaRPr lang="zh-CN" altLang="en-US"/>
        </a:p>
      </dgm:t>
    </dgm:pt>
    <dgm:pt modelId="{6E4718BF-6873-4A87-B8E1-986D7D2AB8FC}">
      <dgm:prSet/>
      <dgm:spPr/>
      <dgm:t>
        <a:bodyPr/>
        <a:lstStyle/>
        <a:p>
          <a:r>
            <a:rPr lang="zh-CN"/>
            <a:t>测试是否安装成功（</a:t>
          </a:r>
          <a:r>
            <a:rPr lang="en-US"/>
            <a:t>import </a:t>
          </a:r>
          <a:r>
            <a:rPr lang="zh-CN"/>
            <a:t>***）</a:t>
          </a:r>
        </a:p>
      </dgm:t>
    </dgm:pt>
    <dgm:pt modelId="{FF08FCE1-A866-4416-8B05-12D7C0B56502}" type="parTrans" cxnId="{10672FDB-ED77-4A55-A9DA-0C742818D1C3}">
      <dgm:prSet/>
      <dgm:spPr/>
      <dgm:t>
        <a:bodyPr/>
        <a:lstStyle/>
        <a:p>
          <a:endParaRPr lang="zh-CN" altLang="en-US"/>
        </a:p>
      </dgm:t>
    </dgm:pt>
    <dgm:pt modelId="{A3483A6D-587B-458D-A590-45269AE176A4}" type="sibTrans" cxnId="{10672FDB-ED77-4A55-A9DA-0C742818D1C3}">
      <dgm:prSet/>
      <dgm:spPr/>
      <dgm:t>
        <a:bodyPr/>
        <a:lstStyle/>
        <a:p>
          <a:endParaRPr lang="zh-CN" altLang="en-US"/>
        </a:p>
      </dgm:t>
    </dgm:pt>
    <dgm:pt modelId="{BAE688D9-1F14-4D8B-B98D-E33BF27C8FEA}" type="pres">
      <dgm:prSet presAssocID="{21559792-6B48-43DD-AED4-4232EFF2A566}" presName="CompostProcess" presStyleCnt="0">
        <dgm:presLayoutVars>
          <dgm:dir/>
          <dgm:resizeHandles val="exact"/>
        </dgm:presLayoutVars>
      </dgm:prSet>
      <dgm:spPr/>
    </dgm:pt>
    <dgm:pt modelId="{99E70D8C-3521-49F4-8331-0DB2B28AFAAA}" type="pres">
      <dgm:prSet presAssocID="{21559792-6B48-43DD-AED4-4232EFF2A566}" presName="arrow" presStyleLbl="bgShp" presStyleIdx="0" presStyleCnt="1"/>
      <dgm:spPr/>
    </dgm:pt>
    <dgm:pt modelId="{D9783DC9-79AF-44F8-A7B2-852FF97DE7D1}" type="pres">
      <dgm:prSet presAssocID="{21559792-6B48-43DD-AED4-4232EFF2A566}" presName="linearProcess" presStyleCnt="0"/>
      <dgm:spPr/>
    </dgm:pt>
    <dgm:pt modelId="{912AAF10-9E42-4ADC-9342-BBD8095D859F}" type="pres">
      <dgm:prSet presAssocID="{FCAC2368-805A-4DF1-970C-D66964A96465}" presName="textNode" presStyleLbl="node1" presStyleIdx="0" presStyleCnt="3">
        <dgm:presLayoutVars>
          <dgm:bulletEnabled val="1"/>
        </dgm:presLayoutVars>
      </dgm:prSet>
      <dgm:spPr/>
    </dgm:pt>
    <dgm:pt modelId="{957E1F3D-2187-4F11-893E-DF709FE7CF19}" type="pres">
      <dgm:prSet presAssocID="{95D341DB-8A0C-415B-A98A-123285EA3C51}" presName="sibTrans" presStyleCnt="0"/>
      <dgm:spPr/>
    </dgm:pt>
    <dgm:pt modelId="{37A7D229-AA69-401C-AFFA-4F243DA02DDD}" type="pres">
      <dgm:prSet presAssocID="{DE945C0F-5C15-4080-8F32-D19CE9FAB931}" presName="textNode" presStyleLbl="node1" presStyleIdx="1" presStyleCnt="3">
        <dgm:presLayoutVars>
          <dgm:bulletEnabled val="1"/>
        </dgm:presLayoutVars>
      </dgm:prSet>
      <dgm:spPr/>
    </dgm:pt>
    <dgm:pt modelId="{E2EDC7D6-F650-4F54-B14A-E269C21B5236}" type="pres">
      <dgm:prSet presAssocID="{A79E0863-AF02-40EA-B7B0-584F8F77BD33}" presName="sibTrans" presStyleCnt="0"/>
      <dgm:spPr/>
    </dgm:pt>
    <dgm:pt modelId="{AE1EFE07-8D86-4B2E-993D-812351D088E6}" type="pres">
      <dgm:prSet presAssocID="{6E4718BF-6873-4A87-B8E1-986D7D2AB8FC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9658BF1E-0449-4BA7-9865-8F8DC269AE97}" type="presOf" srcId="{6E4718BF-6873-4A87-B8E1-986D7D2AB8FC}" destId="{AE1EFE07-8D86-4B2E-993D-812351D088E6}" srcOrd="0" destOrd="0" presId="urn:microsoft.com/office/officeart/2005/8/layout/hProcess9#1"/>
    <dgm:cxn modelId="{56BD1B5F-5CB0-4BE5-8520-8C7C88799142}" type="presOf" srcId="{FCAC2368-805A-4DF1-970C-D66964A96465}" destId="{912AAF10-9E42-4ADC-9342-BBD8095D859F}" srcOrd="0" destOrd="0" presId="urn:microsoft.com/office/officeart/2005/8/layout/hProcess9#1"/>
    <dgm:cxn modelId="{4EB97743-FC1C-4F43-82C6-5DA40AAC8CEF}" type="presOf" srcId="{DE945C0F-5C15-4080-8F32-D19CE9FAB931}" destId="{37A7D229-AA69-401C-AFFA-4F243DA02DDD}" srcOrd="0" destOrd="0" presId="urn:microsoft.com/office/officeart/2005/8/layout/hProcess9#1"/>
    <dgm:cxn modelId="{2A95C889-BD50-4833-AC7D-BECF6804BD98}" type="presOf" srcId="{21559792-6B48-43DD-AED4-4232EFF2A566}" destId="{BAE688D9-1F14-4D8B-B98D-E33BF27C8FEA}" srcOrd="0" destOrd="0" presId="urn:microsoft.com/office/officeart/2005/8/layout/hProcess9#1"/>
    <dgm:cxn modelId="{7929F7AB-AF4E-4490-816D-DCC41388ACBF}" srcId="{21559792-6B48-43DD-AED4-4232EFF2A566}" destId="{FCAC2368-805A-4DF1-970C-D66964A96465}" srcOrd="0" destOrd="0" parTransId="{271C0F6A-E8A2-4824-9C51-4D96C35599B5}" sibTransId="{95D341DB-8A0C-415B-A98A-123285EA3C51}"/>
    <dgm:cxn modelId="{D853FAC7-6BA2-4E5A-837C-CF55219151B1}" srcId="{21559792-6B48-43DD-AED4-4232EFF2A566}" destId="{DE945C0F-5C15-4080-8F32-D19CE9FAB931}" srcOrd="1" destOrd="0" parTransId="{B56D3227-57B1-4661-A708-F2E715BD7B02}" sibTransId="{A79E0863-AF02-40EA-B7B0-584F8F77BD33}"/>
    <dgm:cxn modelId="{10672FDB-ED77-4A55-A9DA-0C742818D1C3}" srcId="{21559792-6B48-43DD-AED4-4232EFF2A566}" destId="{6E4718BF-6873-4A87-B8E1-986D7D2AB8FC}" srcOrd="2" destOrd="0" parTransId="{FF08FCE1-A866-4416-8B05-12D7C0B56502}" sibTransId="{A3483A6D-587B-458D-A590-45269AE176A4}"/>
    <dgm:cxn modelId="{138549C2-0FDB-4F00-8C21-71353A0582DB}" type="presParOf" srcId="{BAE688D9-1F14-4D8B-B98D-E33BF27C8FEA}" destId="{99E70D8C-3521-49F4-8331-0DB2B28AFAAA}" srcOrd="0" destOrd="0" presId="urn:microsoft.com/office/officeart/2005/8/layout/hProcess9#1"/>
    <dgm:cxn modelId="{627FEC65-B5FC-48FC-AB61-2A72F180F2E1}" type="presParOf" srcId="{BAE688D9-1F14-4D8B-B98D-E33BF27C8FEA}" destId="{D9783DC9-79AF-44F8-A7B2-852FF97DE7D1}" srcOrd="1" destOrd="0" presId="urn:microsoft.com/office/officeart/2005/8/layout/hProcess9#1"/>
    <dgm:cxn modelId="{44210E56-39EB-4CA8-A512-6E2D28FF233D}" type="presParOf" srcId="{D9783DC9-79AF-44F8-A7B2-852FF97DE7D1}" destId="{912AAF10-9E42-4ADC-9342-BBD8095D859F}" srcOrd="0" destOrd="0" presId="urn:microsoft.com/office/officeart/2005/8/layout/hProcess9#1"/>
    <dgm:cxn modelId="{CFC68D55-F627-49AE-AE3E-26E560967FBF}" type="presParOf" srcId="{D9783DC9-79AF-44F8-A7B2-852FF97DE7D1}" destId="{957E1F3D-2187-4F11-893E-DF709FE7CF19}" srcOrd="1" destOrd="0" presId="urn:microsoft.com/office/officeart/2005/8/layout/hProcess9#1"/>
    <dgm:cxn modelId="{863743CC-1929-4A3C-BC47-34A617585793}" type="presParOf" srcId="{D9783DC9-79AF-44F8-A7B2-852FF97DE7D1}" destId="{37A7D229-AA69-401C-AFFA-4F243DA02DDD}" srcOrd="2" destOrd="0" presId="urn:microsoft.com/office/officeart/2005/8/layout/hProcess9#1"/>
    <dgm:cxn modelId="{291A8D5C-9951-4F10-AF31-681AC8DD9C94}" type="presParOf" srcId="{D9783DC9-79AF-44F8-A7B2-852FF97DE7D1}" destId="{E2EDC7D6-F650-4F54-B14A-E269C21B5236}" srcOrd="3" destOrd="0" presId="urn:microsoft.com/office/officeart/2005/8/layout/hProcess9#1"/>
    <dgm:cxn modelId="{6554A535-1A40-4EEA-9EFD-D851080DA038}" type="presParOf" srcId="{D9783DC9-79AF-44F8-A7B2-852FF97DE7D1}" destId="{AE1EFE07-8D86-4B2E-993D-812351D088E6}" srcOrd="4" destOrd="0" presId="urn:microsoft.com/office/officeart/2005/8/layout/hProcess9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2602D32-3ED1-4436-8035-98F2ADA36311}" type="doc">
      <dgm:prSet loTypeId="urn:microsoft.com/office/officeart/2005/8/layout/target3" loCatId="relationship" qsTypeId="urn:microsoft.com/office/officeart/2005/8/quickstyle/simple1#11" qsCatId="simple" csTypeId="urn:microsoft.com/office/officeart/2005/8/colors/accent1_2#11" csCatId="accent1"/>
      <dgm:spPr/>
      <dgm:t>
        <a:bodyPr/>
        <a:lstStyle/>
        <a:p>
          <a:endParaRPr lang="zh-CN" altLang="en-US"/>
        </a:p>
      </dgm:t>
    </dgm:pt>
    <dgm:pt modelId="{1E7B34FA-6CC5-4F3D-BCC5-0CA03B974BE5}">
      <dgm:prSet/>
      <dgm:spPr/>
      <dgm:t>
        <a:bodyPr/>
        <a:lstStyle/>
        <a:p>
          <a:pPr algn="l"/>
          <a:r>
            <a:rPr lang="zh-CN" dirty="0"/>
            <a:t>安装速度慢，换源</a:t>
          </a:r>
          <a:r>
            <a:rPr lang="en-US" dirty="0"/>
            <a:t>python -m pip install </a:t>
          </a:r>
          <a:r>
            <a:rPr lang="en-US" dirty="0" err="1"/>
            <a:t>opencv</a:t>
          </a:r>
          <a:r>
            <a:rPr lang="en-US" dirty="0"/>
            <a:t>-python </a:t>
          </a:r>
          <a:r>
            <a:rPr lang="en-US" b="1" dirty="0"/>
            <a:t>-</a:t>
          </a:r>
          <a:r>
            <a:rPr lang="en-US" b="1" dirty="0" err="1"/>
            <a:t>i</a:t>
          </a:r>
          <a:r>
            <a:rPr lang="en-US" b="1" dirty="0"/>
            <a:t> http://pypi.douban.com/simple/ --trusted-host pypi.douban.com</a:t>
          </a:r>
          <a:endParaRPr lang="zh-CN" dirty="0"/>
        </a:p>
      </dgm:t>
    </dgm:pt>
    <dgm:pt modelId="{270414F7-CC91-49CB-B9AE-8F9DEF85508A}" type="parTrans" cxnId="{949D583C-DC61-452A-AB4D-BA9B64509D87}">
      <dgm:prSet/>
      <dgm:spPr/>
      <dgm:t>
        <a:bodyPr/>
        <a:lstStyle/>
        <a:p>
          <a:endParaRPr lang="zh-CN" altLang="en-US"/>
        </a:p>
      </dgm:t>
    </dgm:pt>
    <dgm:pt modelId="{75348A02-DBA0-417A-9092-4D276F72064E}" type="sibTrans" cxnId="{949D583C-DC61-452A-AB4D-BA9B64509D87}">
      <dgm:prSet/>
      <dgm:spPr/>
      <dgm:t>
        <a:bodyPr/>
        <a:lstStyle/>
        <a:p>
          <a:endParaRPr lang="zh-CN" altLang="en-US"/>
        </a:p>
      </dgm:t>
    </dgm:pt>
    <dgm:pt modelId="{C3EA431A-4E4D-45E5-831B-6EF8B178945E}">
      <dgm:prSet/>
      <dgm:spPr/>
      <dgm:t>
        <a:bodyPr/>
        <a:lstStyle/>
        <a:p>
          <a:r>
            <a:rPr lang="zh-CN" dirty="0"/>
            <a:t>如果使用</a:t>
          </a:r>
          <a:r>
            <a:rPr lang="en-US" dirty="0"/>
            <a:t>anaconda</a:t>
          </a:r>
          <a:r>
            <a:rPr lang="zh-CN" dirty="0"/>
            <a:t>，可以使用</a:t>
          </a:r>
          <a:r>
            <a:rPr lang="en-US" dirty="0" err="1"/>
            <a:t>conda</a:t>
          </a:r>
          <a:r>
            <a:rPr lang="en-US" dirty="0"/>
            <a:t> install </a:t>
          </a:r>
          <a:r>
            <a:rPr lang="zh-CN" dirty="0"/>
            <a:t>***</a:t>
          </a:r>
        </a:p>
      </dgm:t>
    </dgm:pt>
    <dgm:pt modelId="{532AA258-C290-4728-9743-0B533993980A}" type="parTrans" cxnId="{F4A4AB05-1702-4AA8-BBEA-E1A752B0EEF7}">
      <dgm:prSet/>
      <dgm:spPr/>
      <dgm:t>
        <a:bodyPr/>
        <a:lstStyle/>
        <a:p>
          <a:endParaRPr lang="zh-CN" altLang="en-US"/>
        </a:p>
      </dgm:t>
    </dgm:pt>
    <dgm:pt modelId="{806F0BAE-CD61-4491-B808-4EF989FB221B}" type="sibTrans" cxnId="{F4A4AB05-1702-4AA8-BBEA-E1A752B0EEF7}">
      <dgm:prSet/>
      <dgm:spPr/>
      <dgm:t>
        <a:bodyPr/>
        <a:lstStyle/>
        <a:p>
          <a:endParaRPr lang="zh-CN" altLang="en-US"/>
        </a:p>
      </dgm:t>
    </dgm:pt>
    <dgm:pt modelId="{3F4BADAE-C252-4C50-A9E0-F16ACFFB23AF}" type="pres">
      <dgm:prSet presAssocID="{42602D32-3ED1-4436-8035-98F2ADA36311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81433740-8405-48A0-8F44-B97DAA52B45E}" type="pres">
      <dgm:prSet presAssocID="{1E7B34FA-6CC5-4F3D-BCC5-0CA03B974BE5}" presName="circle1" presStyleLbl="node1" presStyleIdx="0" presStyleCnt="2"/>
      <dgm:spPr/>
    </dgm:pt>
    <dgm:pt modelId="{9167FAFF-03DB-41DA-94B0-BD95865853FC}" type="pres">
      <dgm:prSet presAssocID="{1E7B34FA-6CC5-4F3D-BCC5-0CA03B974BE5}" presName="space" presStyleCnt="0"/>
      <dgm:spPr/>
    </dgm:pt>
    <dgm:pt modelId="{F5FB2412-7B17-4C8B-B59D-E4269EC9822C}" type="pres">
      <dgm:prSet presAssocID="{1E7B34FA-6CC5-4F3D-BCC5-0CA03B974BE5}" presName="rect1" presStyleLbl="alignAcc1" presStyleIdx="0" presStyleCnt="2"/>
      <dgm:spPr/>
    </dgm:pt>
    <dgm:pt modelId="{D6F84C6C-7090-4170-BEEB-04F4695DDD8F}" type="pres">
      <dgm:prSet presAssocID="{C3EA431A-4E4D-45E5-831B-6EF8B178945E}" presName="vertSpace2" presStyleLbl="node1" presStyleIdx="0" presStyleCnt="2"/>
      <dgm:spPr/>
    </dgm:pt>
    <dgm:pt modelId="{23BA3F83-0AE1-47CA-8E4B-E029181BEEB7}" type="pres">
      <dgm:prSet presAssocID="{C3EA431A-4E4D-45E5-831B-6EF8B178945E}" presName="circle2" presStyleLbl="node1" presStyleIdx="1" presStyleCnt="2"/>
      <dgm:spPr/>
    </dgm:pt>
    <dgm:pt modelId="{6BCE976A-B39F-42FE-BB20-44AA3020DE93}" type="pres">
      <dgm:prSet presAssocID="{C3EA431A-4E4D-45E5-831B-6EF8B178945E}" presName="rect2" presStyleLbl="alignAcc1" presStyleIdx="1" presStyleCnt="2"/>
      <dgm:spPr/>
    </dgm:pt>
    <dgm:pt modelId="{A150B756-DFE2-4AB8-99E8-E929EF90990C}" type="pres">
      <dgm:prSet presAssocID="{1E7B34FA-6CC5-4F3D-BCC5-0CA03B974BE5}" presName="rect1ParTxNoCh" presStyleLbl="alignAcc1" presStyleIdx="1" presStyleCnt="2">
        <dgm:presLayoutVars>
          <dgm:chMax val="1"/>
          <dgm:bulletEnabled val="1"/>
        </dgm:presLayoutVars>
      </dgm:prSet>
      <dgm:spPr/>
    </dgm:pt>
    <dgm:pt modelId="{CB7BC57D-AEE1-4E79-87C3-274D315AD56A}" type="pres">
      <dgm:prSet presAssocID="{C3EA431A-4E4D-45E5-831B-6EF8B178945E}" presName="rect2ParTxNoCh" presStyleLbl="alignAcc1" presStyleIdx="1" presStyleCnt="2">
        <dgm:presLayoutVars>
          <dgm:chMax val="1"/>
          <dgm:bulletEnabled val="1"/>
        </dgm:presLayoutVars>
      </dgm:prSet>
      <dgm:spPr/>
    </dgm:pt>
  </dgm:ptLst>
  <dgm:cxnLst>
    <dgm:cxn modelId="{3FF46304-05DE-4B8E-8075-875AE62D1223}" type="presOf" srcId="{C3EA431A-4E4D-45E5-831B-6EF8B178945E}" destId="{CB7BC57D-AEE1-4E79-87C3-274D315AD56A}" srcOrd="1" destOrd="0" presId="urn:microsoft.com/office/officeart/2005/8/layout/target3"/>
    <dgm:cxn modelId="{F4A4AB05-1702-4AA8-BBEA-E1A752B0EEF7}" srcId="{42602D32-3ED1-4436-8035-98F2ADA36311}" destId="{C3EA431A-4E4D-45E5-831B-6EF8B178945E}" srcOrd="1" destOrd="0" parTransId="{532AA258-C290-4728-9743-0B533993980A}" sibTransId="{806F0BAE-CD61-4491-B808-4EF989FB221B}"/>
    <dgm:cxn modelId="{949D583C-DC61-452A-AB4D-BA9B64509D87}" srcId="{42602D32-3ED1-4436-8035-98F2ADA36311}" destId="{1E7B34FA-6CC5-4F3D-BCC5-0CA03B974BE5}" srcOrd="0" destOrd="0" parTransId="{270414F7-CC91-49CB-B9AE-8F9DEF85508A}" sibTransId="{75348A02-DBA0-417A-9092-4D276F72064E}"/>
    <dgm:cxn modelId="{FDBB9741-05CA-4EA4-BB31-1C5AEB629927}" type="presOf" srcId="{C3EA431A-4E4D-45E5-831B-6EF8B178945E}" destId="{6BCE976A-B39F-42FE-BB20-44AA3020DE93}" srcOrd="0" destOrd="0" presId="urn:microsoft.com/office/officeart/2005/8/layout/target3"/>
    <dgm:cxn modelId="{4A555947-502C-4F32-B056-B6C38A356DD2}" type="presOf" srcId="{1E7B34FA-6CC5-4F3D-BCC5-0CA03B974BE5}" destId="{A150B756-DFE2-4AB8-99E8-E929EF90990C}" srcOrd="1" destOrd="0" presId="urn:microsoft.com/office/officeart/2005/8/layout/target3"/>
    <dgm:cxn modelId="{CA06E3CD-9CC9-487A-9DC7-7A0D8E9B51EE}" type="presOf" srcId="{1E7B34FA-6CC5-4F3D-BCC5-0CA03B974BE5}" destId="{F5FB2412-7B17-4C8B-B59D-E4269EC9822C}" srcOrd="0" destOrd="0" presId="urn:microsoft.com/office/officeart/2005/8/layout/target3"/>
    <dgm:cxn modelId="{4BD674D4-B513-4E6C-95D8-4AA1F63DFA42}" type="presOf" srcId="{42602D32-3ED1-4436-8035-98F2ADA36311}" destId="{3F4BADAE-C252-4C50-A9E0-F16ACFFB23AF}" srcOrd="0" destOrd="0" presId="urn:microsoft.com/office/officeart/2005/8/layout/target3"/>
    <dgm:cxn modelId="{155AB8E7-09A3-41E1-BB0C-17612C3BC23C}" type="presParOf" srcId="{3F4BADAE-C252-4C50-A9E0-F16ACFFB23AF}" destId="{81433740-8405-48A0-8F44-B97DAA52B45E}" srcOrd="0" destOrd="0" presId="urn:microsoft.com/office/officeart/2005/8/layout/target3"/>
    <dgm:cxn modelId="{C9D22CB7-FF22-4750-AD8D-C4A93CD964B2}" type="presParOf" srcId="{3F4BADAE-C252-4C50-A9E0-F16ACFFB23AF}" destId="{9167FAFF-03DB-41DA-94B0-BD95865853FC}" srcOrd="1" destOrd="0" presId="urn:microsoft.com/office/officeart/2005/8/layout/target3"/>
    <dgm:cxn modelId="{689F25D5-A497-481A-BE89-29B277AC4B11}" type="presParOf" srcId="{3F4BADAE-C252-4C50-A9E0-F16ACFFB23AF}" destId="{F5FB2412-7B17-4C8B-B59D-E4269EC9822C}" srcOrd="2" destOrd="0" presId="urn:microsoft.com/office/officeart/2005/8/layout/target3"/>
    <dgm:cxn modelId="{90A676A6-AE8A-4BEE-9C03-BD4B5945B5C4}" type="presParOf" srcId="{3F4BADAE-C252-4C50-A9E0-F16ACFFB23AF}" destId="{D6F84C6C-7090-4170-BEEB-04F4695DDD8F}" srcOrd="3" destOrd="0" presId="urn:microsoft.com/office/officeart/2005/8/layout/target3"/>
    <dgm:cxn modelId="{5A50400E-B664-48C3-8D24-A7633C863AC6}" type="presParOf" srcId="{3F4BADAE-C252-4C50-A9E0-F16ACFFB23AF}" destId="{23BA3F83-0AE1-47CA-8E4B-E029181BEEB7}" srcOrd="4" destOrd="0" presId="urn:microsoft.com/office/officeart/2005/8/layout/target3"/>
    <dgm:cxn modelId="{7B703B4C-8CD6-4627-B6D3-9FBEA3C77701}" type="presParOf" srcId="{3F4BADAE-C252-4C50-A9E0-F16ACFFB23AF}" destId="{6BCE976A-B39F-42FE-BB20-44AA3020DE93}" srcOrd="5" destOrd="0" presId="urn:microsoft.com/office/officeart/2005/8/layout/target3"/>
    <dgm:cxn modelId="{93F83839-F0C1-4825-BEB9-5DDB8B228340}" type="presParOf" srcId="{3F4BADAE-C252-4C50-A9E0-F16ACFFB23AF}" destId="{A150B756-DFE2-4AB8-99E8-E929EF90990C}" srcOrd="6" destOrd="0" presId="urn:microsoft.com/office/officeart/2005/8/layout/target3"/>
    <dgm:cxn modelId="{4ADDAC74-5A33-4546-9918-DE1B879BD150}" type="presParOf" srcId="{3F4BADAE-C252-4C50-A9E0-F16ACFFB23AF}" destId="{CB7BC57D-AEE1-4E79-87C3-274D315AD56A}" srcOrd="7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944384C7-E7B0-4250-8182-8FE72C6528FC}" type="doc">
      <dgm:prSet loTypeId="urn:microsoft.com/office/officeart/2005/8/layout/vList2#9" loCatId="list" qsTypeId="urn:microsoft.com/office/officeart/2005/8/quickstyle/simple1#12" qsCatId="simple" csTypeId="urn:microsoft.com/office/officeart/2005/8/colors/accent1_2#12" csCatId="accent1"/>
      <dgm:spPr/>
      <dgm:t>
        <a:bodyPr/>
        <a:lstStyle/>
        <a:p>
          <a:endParaRPr lang="zh-CN" altLang="en-US"/>
        </a:p>
      </dgm:t>
    </dgm:pt>
    <dgm:pt modelId="{F62E7E1F-24C7-4C64-AFE8-36646CDB8136}">
      <dgm:prSet/>
      <dgm:spPr/>
      <dgm:t>
        <a:bodyPr/>
        <a:lstStyle/>
        <a:p>
          <a:r>
            <a:rPr lang="zh-CN" b="0" i="0"/>
            <a:t>阿里云                       </a:t>
          </a:r>
          <a:r>
            <a:rPr lang="en-US" b="0" i="0"/>
            <a:t>http://mirrors.aliyun.com/pypi/simple/</a:t>
          </a:r>
          <a:endParaRPr lang="zh-CN"/>
        </a:p>
      </dgm:t>
    </dgm:pt>
    <dgm:pt modelId="{83C3A747-BA1D-4B9C-BFCB-C7554E10B55C}" type="parTrans" cxnId="{BCC15D8D-D68A-4D99-AB5B-A51B24569CF5}">
      <dgm:prSet/>
      <dgm:spPr/>
      <dgm:t>
        <a:bodyPr/>
        <a:lstStyle/>
        <a:p>
          <a:endParaRPr lang="zh-CN" altLang="en-US"/>
        </a:p>
      </dgm:t>
    </dgm:pt>
    <dgm:pt modelId="{F7436072-7210-47CE-B857-C5AAAFF9CA21}" type="sibTrans" cxnId="{BCC15D8D-D68A-4D99-AB5B-A51B24569CF5}">
      <dgm:prSet/>
      <dgm:spPr/>
      <dgm:t>
        <a:bodyPr/>
        <a:lstStyle/>
        <a:p>
          <a:endParaRPr lang="zh-CN" altLang="en-US"/>
        </a:p>
      </dgm:t>
    </dgm:pt>
    <dgm:pt modelId="{7ADEA63E-BA37-49B4-A8FF-2D72E8FF27A5}">
      <dgm:prSet/>
      <dgm:spPr/>
      <dgm:t>
        <a:bodyPr/>
        <a:lstStyle/>
        <a:p>
          <a:r>
            <a:rPr lang="zh-CN" b="0" i="0"/>
            <a:t>豆瓣</a:t>
          </a:r>
          <a:r>
            <a:rPr lang="en-US" b="0" i="0"/>
            <a:t>(douban)            </a:t>
          </a:r>
          <a:r>
            <a:rPr lang="en-US" b="0" i="0">
              <a:hlinkClick xmlns:r="http://schemas.openxmlformats.org/officeDocument/2006/relationships" r:id="rId1"/>
            </a:rPr>
            <a:t>http://pypi.douban.com/simple/</a:t>
          </a:r>
          <a:endParaRPr lang="zh-CN"/>
        </a:p>
      </dgm:t>
    </dgm:pt>
    <dgm:pt modelId="{3E5D4356-B4AE-46C5-8A37-5553987BB43A}" type="parTrans" cxnId="{77CC8942-F72B-496E-8345-ADC2B1165FFB}">
      <dgm:prSet/>
      <dgm:spPr/>
      <dgm:t>
        <a:bodyPr/>
        <a:lstStyle/>
        <a:p>
          <a:endParaRPr lang="zh-CN" altLang="en-US"/>
        </a:p>
      </dgm:t>
    </dgm:pt>
    <dgm:pt modelId="{53800BF0-7EB8-4070-A301-BAD334B2AA2B}" type="sibTrans" cxnId="{77CC8942-F72B-496E-8345-ADC2B1165FFB}">
      <dgm:prSet/>
      <dgm:spPr/>
      <dgm:t>
        <a:bodyPr/>
        <a:lstStyle/>
        <a:p>
          <a:endParaRPr lang="zh-CN" altLang="en-US"/>
        </a:p>
      </dgm:t>
    </dgm:pt>
    <dgm:pt modelId="{38D73FC3-0CA8-45D5-8304-42493F13590F}">
      <dgm:prSet/>
      <dgm:spPr/>
      <dgm:t>
        <a:bodyPr/>
        <a:lstStyle/>
        <a:p>
          <a:r>
            <a:rPr lang="zh-CN" b="0" i="0"/>
            <a:t>清华大学                   </a:t>
          </a:r>
          <a:r>
            <a:rPr lang="en-US" b="0" i="0"/>
            <a:t>https://pypi.tuna.tsinghua.edu.cn/simple/</a:t>
          </a:r>
          <a:endParaRPr lang="zh-CN"/>
        </a:p>
      </dgm:t>
    </dgm:pt>
    <dgm:pt modelId="{21F1BE6A-C4AD-4CC3-8EA1-19B3382AD28C}" type="parTrans" cxnId="{6210BB11-2DCD-4F89-8768-156BA6957517}">
      <dgm:prSet/>
      <dgm:spPr/>
      <dgm:t>
        <a:bodyPr/>
        <a:lstStyle/>
        <a:p>
          <a:endParaRPr lang="zh-CN" altLang="en-US"/>
        </a:p>
      </dgm:t>
    </dgm:pt>
    <dgm:pt modelId="{ECA00032-98FC-4B2D-873D-E8AE4BE67874}" type="sibTrans" cxnId="{6210BB11-2DCD-4F89-8768-156BA6957517}">
      <dgm:prSet/>
      <dgm:spPr/>
      <dgm:t>
        <a:bodyPr/>
        <a:lstStyle/>
        <a:p>
          <a:endParaRPr lang="zh-CN" altLang="en-US"/>
        </a:p>
      </dgm:t>
    </dgm:pt>
    <dgm:pt modelId="{87FCC792-EC27-42D5-8F20-BC057BBF39F7}">
      <dgm:prSet/>
      <dgm:spPr/>
      <dgm:t>
        <a:bodyPr/>
        <a:lstStyle/>
        <a:p>
          <a:r>
            <a:rPr lang="zh-CN" b="0" i="0"/>
            <a:t>中国科学技术大学        </a:t>
          </a:r>
          <a:r>
            <a:rPr lang="en-US" b="0" i="0">
              <a:hlinkClick xmlns:r="http://schemas.openxmlformats.org/officeDocument/2006/relationships" r:id="rId2"/>
            </a:rPr>
            <a:t>http://pypi.mirrors.ustc.edu.cn/simple/</a:t>
          </a:r>
          <a:endParaRPr lang="zh-CN"/>
        </a:p>
      </dgm:t>
    </dgm:pt>
    <dgm:pt modelId="{40E99232-9D6D-438D-85A5-BC75B1DDCB44}" type="parTrans" cxnId="{816EEEA6-8D37-4DF1-BEC6-EE6CEAA90F84}">
      <dgm:prSet/>
      <dgm:spPr/>
      <dgm:t>
        <a:bodyPr/>
        <a:lstStyle/>
        <a:p>
          <a:endParaRPr lang="zh-CN" altLang="en-US"/>
        </a:p>
      </dgm:t>
    </dgm:pt>
    <dgm:pt modelId="{ABE8C3FF-8AD2-48FF-B2E4-A9D260A00AB0}" type="sibTrans" cxnId="{816EEEA6-8D37-4DF1-BEC6-EE6CEAA90F84}">
      <dgm:prSet/>
      <dgm:spPr/>
      <dgm:t>
        <a:bodyPr/>
        <a:lstStyle/>
        <a:p>
          <a:endParaRPr lang="zh-CN" altLang="en-US"/>
        </a:p>
      </dgm:t>
    </dgm:pt>
    <dgm:pt modelId="{7A82A761-A0D2-46E9-9234-505D369A05B9}">
      <dgm:prSet/>
      <dgm:spPr/>
      <dgm:t>
        <a:bodyPr/>
        <a:lstStyle/>
        <a:p>
          <a:r>
            <a:rPr lang="zh-CN" b="1" u="sng" dirty="0"/>
            <a:t>直接加</a:t>
          </a:r>
          <a:r>
            <a:rPr lang="en-US" b="1" u="sng" dirty="0"/>
            <a:t>-I </a:t>
          </a:r>
          <a:r>
            <a:rPr lang="en-US" b="1" u="sng" dirty="0" err="1"/>
            <a:t>url</a:t>
          </a:r>
          <a:r>
            <a:rPr lang="zh-CN" b="1" u="sng" dirty="0"/>
            <a:t>即可，如报错网站不信任，加上 </a:t>
          </a:r>
          <a:r>
            <a:rPr lang="en-US" b="1" u="sng" dirty="0"/>
            <a:t>--trusted-host *** </a:t>
          </a:r>
          <a:endParaRPr lang="zh-CN" b="1" u="sng" dirty="0"/>
        </a:p>
      </dgm:t>
    </dgm:pt>
    <dgm:pt modelId="{02CB1593-FF00-4D12-A7B7-BB493C65CF01}" type="parTrans" cxnId="{DDB0402E-C711-4EE1-A661-D8A27BD7604E}">
      <dgm:prSet/>
      <dgm:spPr/>
      <dgm:t>
        <a:bodyPr/>
        <a:lstStyle/>
        <a:p>
          <a:endParaRPr lang="zh-CN" altLang="en-US"/>
        </a:p>
      </dgm:t>
    </dgm:pt>
    <dgm:pt modelId="{35AF7541-3AD9-432E-8486-C077A7CB2263}" type="sibTrans" cxnId="{DDB0402E-C711-4EE1-A661-D8A27BD7604E}">
      <dgm:prSet/>
      <dgm:spPr/>
      <dgm:t>
        <a:bodyPr/>
        <a:lstStyle/>
        <a:p>
          <a:endParaRPr lang="zh-CN" altLang="en-US"/>
        </a:p>
      </dgm:t>
    </dgm:pt>
    <dgm:pt modelId="{14E842EA-597C-4819-920B-B4FE53B08023}" type="pres">
      <dgm:prSet presAssocID="{944384C7-E7B0-4250-8182-8FE72C6528FC}" presName="linear" presStyleCnt="0">
        <dgm:presLayoutVars>
          <dgm:animLvl val="lvl"/>
          <dgm:resizeHandles val="exact"/>
        </dgm:presLayoutVars>
      </dgm:prSet>
      <dgm:spPr/>
    </dgm:pt>
    <dgm:pt modelId="{F731BB92-C09C-4835-804F-B0B3FE19F454}" type="pres">
      <dgm:prSet presAssocID="{F62E7E1F-24C7-4C64-AFE8-36646CDB813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01D56D02-87A0-4107-A057-3D9C530C3970}" type="pres">
      <dgm:prSet presAssocID="{F7436072-7210-47CE-B857-C5AAAFF9CA21}" presName="spacer" presStyleCnt="0"/>
      <dgm:spPr/>
    </dgm:pt>
    <dgm:pt modelId="{13A267D4-2F33-4F31-ABA0-D9089D36F95E}" type="pres">
      <dgm:prSet presAssocID="{7ADEA63E-BA37-49B4-A8FF-2D72E8FF27A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00771B5-92E7-4082-B610-3A6919C286FF}" type="pres">
      <dgm:prSet presAssocID="{53800BF0-7EB8-4070-A301-BAD334B2AA2B}" presName="spacer" presStyleCnt="0"/>
      <dgm:spPr/>
    </dgm:pt>
    <dgm:pt modelId="{573AABA1-8ECD-4FBB-AB73-BACCEC9F5C1D}" type="pres">
      <dgm:prSet presAssocID="{38D73FC3-0CA8-45D5-8304-42493F13590F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EAF09253-7FC2-4DDB-A35F-0673A7525510}" type="pres">
      <dgm:prSet presAssocID="{ECA00032-98FC-4B2D-873D-E8AE4BE67874}" presName="spacer" presStyleCnt="0"/>
      <dgm:spPr/>
    </dgm:pt>
    <dgm:pt modelId="{390EE188-36E0-466F-B3F5-677EDF66D4AD}" type="pres">
      <dgm:prSet presAssocID="{87FCC792-EC27-42D5-8F20-BC057BBF39F7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8617945D-3604-49E5-80DA-8321FE37BCBA}" type="pres">
      <dgm:prSet presAssocID="{ABE8C3FF-8AD2-48FF-B2E4-A9D260A00AB0}" presName="spacer" presStyleCnt="0"/>
      <dgm:spPr/>
    </dgm:pt>
    <dgm:pt modelId="{33B9BE59-9E53-4751-945E-856490012B4A}" type="pres">
      <dgm:prSet presAssocID="{7A82A761-A0D2-46E9-9234-505D369A05B9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6210BB11-2DCD-4F89-8768-156BA6957517}" srcId="{944384C7-E7B0-4250-8182-8FE72C6528FC}" destId="{38D73FC3-0CA8-45D5-8304-42493F13590F}" srcOrd="2" destOrd="0" parTransId="{21F1BE6A-C4AD-4CC3-8EA1-19B3382AD28C}" sibTransId="{ECA00032-98FC-4B2D-873D-E8AE4BE67874}"/>
    <dgm:cxn modelId="{628B5A18-0F7A-4EC8-B19B-8D56EF40C0DB}" type="presOf" srcId="{38D73FC3-0CA8-45D5-8304-42493F13590F}" destId="{573AABA1-8ECD-4FBB-AB73-BACCEC9F5C1D}" srcOrd="0" destOrd="0" presId="urn:microsoft.com/office/officeart/2005/8/layout/vList2#9"/>
    <dgm:cxn modelId="{DDB0402E-C711-4EE1-A661-D8A27BD7604E}" srcId="{944384C7-E7B0-4250-8182-8FE72C6528FC}" destId="{7A82A761-A0D2-46E9-9234-505D369A05B9}" srcOrd="4" destOrd="0" parTransId="{02CB1593-FF00-4D12-A7B7-BB493C65CF01}" sibTransId="{35AF7541-3AD9-432E-8486-C077A7CB2263}"/>
    <dgm:cxn modelId="{7F81B960-E7D9-4450-AC50-A83AEC813E5C}" type="presOf" srcId="{7A82A761-A0D2-46E9-9234-505D369A05B9}" destId="{33B9BE59-9E53-4751-945E-856490012B4A}" srcOrd="0" destOrd="0" presId="urn:microsoft.com/office/officeart/2005/8/layout/vList2#9"/>
    <dgm:cxn modelId="{77CC8942-F72B-496E-8345-ADC2B1165FFB}" srcId="{944384C7-E7B0-4250-8182-8FE72C6528FC}" destId="{7ADEA63E-BA37-49B4-A8FF-2D72E8FF27A5}" srcOrd="1" destOrd="0" parTransId="{3E5D4356-B4AE-46C5-8A37-5553987BB43A}" sibTransId="{53800BF0-7EB8-4070-A301-BAD334B2AA2B}"/>
    <dgm:cxn modelId="{E41A2F48-27F3-476A-A1BF-C9A064BDE98B}" type="presOf" srcId="{F62E7E1F-24C7-4C64-AFE8-36646CDB8136}" destId="{F731BB92-C09C-4835-804F-B0B3FE19F454}" srcOrd="0" destOrd="0" presId="urn:microsoft.com/office/officeart/2005/8/layout/vList2#9"/>
    <dgm:cxn modelId="{E91D2455-CBA8-475E-89EA-ABE686878746}" type="presOf" srcId="{944384C7-E7B0-4250-8182-8FE72C6528FC}" destId="{14E842EA-597C-4819-920B-B4FE53B08023}" srcOrd="0" destOrd="0" presId="urn:microsoft.com/office/officeart/2005/8/layout/vList2#9"/>
    <dgm:cxn modelId="{03C1F18A-CE53-40DF-A55F-9ADEC279A108}" type="presOf" srcId="{7ADEA63E-BA37-49B4-A8FF-2D72E8FF27A5}" destId="{13A267D4-2F33-4F31-ABA0-D9089D36F95E}" srcOrd="0" destOrd="0" presId="urn:microsoft.com/office/officeart/2005/8/layout/vList2#9"/>
    <dgm:cxn modelId="{BCC15D8D-D68A-4D99-AB5B-A51B24569CF5}" srcId="{944384C7-E7B0-4250-8182-8FE72C6528FC}" destId="{F62E7E1F-24C7-4C64-AFE8-36646CDB8136}" srcOrd="0" destOrd="0" parTransId="{83C3A747-BA1D-4B9C-BFCB-C7554E10B55C}" sibTransId="{F7436072-7210-47CE-B857-C5AAAFF9CA21}"/>
    <dgm:cxn modelId="{A15EF38F-5EC9-4B7A-84C6-8B05A28A52E4}" type="presOf" srcId="{87FCC792-EC27-42D5-8F20-BC057BBF39F7}" destId="{390EE188-36E0-466F-B3F5-677EDF66D4AD}" srcOrd="0" destOrd="0" presId="urn:microsoft.com/office/officeart/2005/8/layout/vList2#9"/>
    <dgm:cxn modelId="{816EEEA6-8D37-4DF1-BEC6-EE6CEAA90F84}" srcId="{944384C7-E7B0-4250-8182-8FE72C6528FC}" destId="{87FCC792-EC27-42D5-8F20-BC057BBF39F7}" srcOrd="3" destOrd="0" parTransId="{40E99232-9D6D-438D-85A5-BC75B1DDCB44}" sibTransId="{ABE8C3FF-8AD2-48FF-B2E4-A9D260A00AB0}"/>
    <dgm:cxn modelId="{16F5FA59-FDB3-4EB2-98D0-92B8470EFF6A}" type="presParOf" srcId="{14E842EA-597C-4819-920B-B4FE53B08023}" destId="{F731BB92-C09C-4835-804F-B0B3FE19F454}" srcOrd="0" destOrd="0" presId="urn:microsoft.com/office/officeart/2005/8/layout/vList2#9"/>
    <dgm:cxn modelId="{8258D4C3-2D49-44D7-9B41-6496CEC53254}" type="presParOf" srcId="{14E842EA-597C-4819-920B-B4FE53B08023}" destId="{01D56D02-87A0-4107-A057-3D9C530C3970}" srcOrd="1" destOrd="0" presId="urn:microsoft.com/office/officeart/2005/8/layout/vList2#9"/>
    <dgm:cxn modelId="{7AD051FE-82A7-435B-911A-00DAF64798B9}" type="presParOf" srcId="{14E842EA-597C-4819-920B-B4FE53B08023}" destId="{13A267D4-2F33-4F31-ABA0-D9089D36F95E}" srcOrd="2" destOrd="0" presId="urn:microsoft.com/office/officeart/2005/8/layout/vList2#9"/>
    <dgm:cxn modelId="{5254A7A7-4EF8-45E5-9C47-EEAF9F8CD358}" type="presParOf" srcId="{14E842EA-597C-4819-920B-B4FE53B08023}" destId="{800771B5-92E7-4082-B610-3A6919C286FF}" srcOrd="3" destOrd="0" presId="urn:microsoft.com/office/officeart/2005/8/layout/vList2#9"/>
    <dgm:cxn modelId="{2D9ED519-012C-4561-92D6-A1AE5EA56560}" type="presParOf" srcId="{14E842EA-597C-4819-920B-B4FE53B08023}" destId="{573AABA1-8ECD-4FBB-AB73-BACCEC9F5C1D}" srcOrd="4" destOrd="0" presId="urn:microsoft.com/office/officeart/2005/8/layout/vList2#9"/>
    <dgm:cxn modelId="{5E7E3EE1-CE8C-46C0-9DDC-B32D51803DB1}" type="presParOf" srcId="{14E842EA-597C-4819-920B-B4FE53B08023}" destId="{EAF09253-7FC2-4DDB-A35F-0673A7525510}" srcOrd="5" destOrd="0" presId="urn:microsoft.com/office/officeart/2005/8/layout/vList2#9"/>
    <dgm:cxn modelId="{B6BA604A-52DD-4DE4-B279-950C91820A9D}" type="presParOf" srcId="{14E842EA-597C-4819-920B-B4FE53B08023}" destId="{390EE188-36E0-466F-B3F5-677EDF66D4AD}" srcOrd="6" destOrd="0" presId="urn:microsoft.com/office/officeart/2005/8/layout/vList2#9"/>
    <dgm:cxn modelId="{5A8DA745-9765-463C-AC2E-4E3CE92A0CE4}" type="presParOf" srcId="{14E842EA-597C-4819-920B-B4FE53B08023}" destId="{8617945D-3604-49E5-80DA-8321FE37BCBA}" srcOrd="7" destOrd="0" presId="urn:microsoft.com/office/officeart/2005/8/layout/vList2#9"/>
    <dgm:cxn modelId="{B18DDA5F-9F72-4D41-A0FD-2BA575862B43}" type="presParOf" srcId="{14E842EA-597C-4819-920B-B4FE53B08023}" destId="{33B9BE59-9E53-4751-945E-856490012B4A}" srcOrd="8" destOrd="0" presId="urn:microsoft.com/office/officeart/2005/8/layout/vList2#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974B182-8000-49F0-B014-7044D6930F4C}" type="doc">
      <dgm:prSet loTypeId="urn:microsoft.com/office/officeart/2005/8/layout/vList2#3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5DE36098-A061-404B-B677-D0F2332BC82D}">
      <dgm:prSet/>
      <dgm:spPr/>
      <dgm:t>
        <a:bodyPr/>
        <a:lstStyle/>
        <a:p>
          <a:r>
            <a:rPr lang="zh-CN" dirty="0">
              <a:solidFill>
                <a:schemeClr val="accent1">
                  <a:lumMod val="60000"/>
                  <a:lumOff val="40000"/>
                </a:schemeClr>
              </a:solidFill>
            </a:rPr>
            <a:t>机器学习任务</a:t>
          </a:r>
        </a:p>
      </dgm:t>
    </dgm:pt>
    <dgm:pt modelId="{15D44124-CB3B-4335-8BD2-AA148B25143E}" type="parTrans" cxnId="{677BA75D-34F2-4573-A43E-5A432766902D}">
      <dgm:prSet/>
      <dgm:spPr/>
      <dgm:t>
        <a:bodyPr/>
        <a:lstStyle/>
        <a:p>
          <a:endParaRPr lang="zh-CN" altLang="en-US"/>
        </a:p>
      </dgm:t>
    </dgm:pt>
    <dgm:pt modelId="{72CC5919-35AC-4E4F-9E8E-E61536102F76}" type="sibTrans" cxnId="{677BA75D-34F2-4573-A43E-5A432766902D}">
      <dgm:prSet/>
      <dgm:spPr/>
      <dgm:t>
        <a:bodyPr/>
        <a:lstStyle/>
        <a:p>
          <a:endParaRPr lang="zh-CN" altLang="en-US"/>
        </a:p>
      </dgm:t>
    </dgm:pt>
    <dgm:pt modelId="{ECD05BA3-D74E-4F28-ABFA-72BCF31C8D1D}">
      <dgm:prSet/>
      <dgm:spPr/>
      <dgm:t>
        <a:bodyPr/>
        <a:lstStyle/>
        <a:p>
          <a:r>
            <a:rPr lang="zh-CN"/>
            <a:t>机器学习算法</a:t>
          </a:r>
        </a:p>
      </dgm:t>
    </dgm:pt>
    <dgm:pt modelId="{83E36A07-C2DC-4E2D-BA21-50501D0E1B91}" type="parTrans" cxnId="{6CBF9903-7E73-445A-9983-4F542B661870}">
      <dgm:prSet/>
      <dgm:spPr/>
      <dgm:t>
        <a:bodyPr/>
        <a:lstStyle/>
        <a:p>
          <a:endParaRPr lang="zh-CN" altLang="en-US"/>
        </a:p>
      </dgm:t>
    </dgm:pt>
    <dgm:pt modelId="{3EFBFBA4-81F3-47C4-95BB-D010249480D2}" type="sibTrans" cxnId="{6CBF9903-7E73-445A-9983-4F542B661870}">
      <dgm:prSet/>
      <dgm:spPr/>
      <dgm:t>
        <a:bodyPr/>
        <a:lstStyle/>
        <a:p>
          <a:endParaRPr lang="zh-CN" altLang="en-US"/>
        </a:p>
      </dgm:t>
    </dgm:pt>
    <dgm:pt modelId="{88F990A4-04EC-417E-9B4C-F961D7488F0D}">
      <dgm:prSet/>
      <dgm:spPr/>
      <dgm:t>
        <a:bodyPr/>
        <a:lstStyle/>
        <a:p>
          <a:r>
            <a:rPr lang="zh-CN" dirty="0">
              <a:solidFill>
                <a:schemeClr val="accent1">
                  <a:lumMod val="60000"/>
                  <a:lumOff val="40000"/>
                </a:schemeClr>
              </a:solidFill>
            </a:rPr>
            <a:t>机器学习过程</a:t>
          </a:r>
        </a:p>
      </dgm:t>
    </dgm:pt>
    <dgm:pt modelId="{11BA9BCE-DB8D-4A8C-B586-29C5D189803D}" type="parTrans" cxnId="{50446D9D-732A-4E5F-8240-42F2F8DA5E71}">
      <dgm:prSet/>
      <dgm:spPr/>
      <dgm:t>
        <a:bodyPr/>
        <a:lstStyle/>
        <a:p>
          <a:endParaRPr lang="zh-CN" altLang="en-US"/>
        </a:p>
      </dgm:t>
    </dgm:pt>
    <dgm:pt modelId="{8E82B494-F79C-45B4-8ED3-56823A646D86}" type="sibTrans" cxnId="{50446D9D-732A-4E5F-8240-42F2F8DA5E71}">
      <dgm:prSet/>
      <dgm:spPr/>
      <dgm:t>
        <a:bodyPr/>
        <a:lstStyle/>
        <a:p>
          <a:endParaRPr lang="zh-CN" altLang="en-US"/>
        </a:p>
      </dgm:t>
    </dgm:pt>
    <dgm:pt modelId="{5A79B5F2-FDD2-4148-B3C0-DDB2A0A27365}">
      <dgm:prSet/>
      <dgm:spPr/>
      <dgm:t>
        <a:bodyPr/>
        <a:lstStyle/>
        <a:p>
          <a:r>
            <a:rPr lang="zh-CN" dirty="0">
              <a:solidFill>
                <a:schemeClr val="accent1">
                  <a:lumMod val="60000"/>
                  <a:lumOff val="40000"/>
                </a:schemeClr>
              </a:solidFill>
            </a:rPr>
            <a:t>机器</a:t>
          </a:r>
          <a:r>
            <a:rPr lang="zh-CN" altLang="en-US" dirty="0">
              <a:solidFill>
                <a:schemeClr val="accent1">
                  <a:lumMod val="60000"/>
                  <a:lumOff val="40000"/>
                </a:schemeClr>
              </a:solidFill>
            </a:rPr>
            <a:t>学习实践环境</a:t>
          </a:r>
          <a:endParaRPr lang="zh-CN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D8D53B07-82B3-44DB-990E-7BC952694162}" type="parTrans" cxnId="{FD104691-923F-46A5-BE6B-5D4B06F41776}">
      <dgm:prSet/>
      <dgm:spPr/>
      <dgm:t>
        <a:bodyPr/>
        <a:lstStyle/>
        <a:p>
          <a:endParaRPr lang="zh-CN" altLang="en-US"/>
        </a:p>
      </dgm:t>
    </dgm:pt>
    <dgm:pt modelId="{D7E75E6B-F753-461F-BCDF-3F7F5261166A}" type="sibTrans" cxnId="{FD104691-923F-46A5-BE6B-5D4B06F41776}">
      <dgm:prSet/>
      <dgm:spPr/>
      <dgm:t>
        <a:bodyPr/>
        <a:lstStyle/>
        <a:p>
          <a:endParaRPr lang="zh-CN" altLang="en-US"/>
        </a:p>
      </dgm:t>
    </dgm:pt>
    <dgm:pt modelId="{85F0A5FE-09D8-4CA1-A8F0-1430B78BE659}" type="pres">
      <dgm:prSet presAssocID="{6974B182-8000-49F0-B014-7044D6930F4C}" presName="linear" presStyleCnt="0">
        <dgm:presLayoutVars>
          <dgm:animLvl val="lvl"/>
          <dgm:resizeHandles val="exact"/>
        </dgm:presLayoutVars>
      </dgm:prSet>
      <dgm:spPr/>
    </dgm:pt>
    <dgm:pt modelId="{4BE9771E-8F07-46AA-AF1A-1D353D4EE8DA}" type="pres">
      <dgm:prSet presAssocID="{5DE36098-A061-404B-B677-D0F2332BC8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BF58DA3-80B6-4A64-9729-00EDAA0A2B91}" type="pres">
      <dgm:prSet presAssocID="{72CC5919-35AC-4E4F-9E8E-E61536102F76}" presName="spacer" presStyleCnt="0"/>
      <dgm:spPr/>
    </dgm:pt>
    <dgm:pt modelId="{C78C0830-A9EE-4E0C-A71C-D274A43E7375}" type="pres">
      <dgm:prSet presAssocID="{ECD05BA3-D74E-4F28-ABFA-72BCF31C8D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D11BF57-1E18-4807-AE2D-C7B3EEE0AE4E}" type="pres">
      <dgm:prSet presAssocID="{3EFBFBA4-81F3-47C4-95BB-D010249480D2}" presName="spacer" presStyleCnt="0"/>
      <dgm:spPr/>
    </dgm:pt>
    <dgm:pt modelId="{96B78753-D2C3-48C1-9603-925466A0CFB0}" type="pres">
      <dgm:prSet presAssocID="{88F990A4-04EC-417E-9B4C-F961D7488F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ED18D62-C97F-4EE2-9478-6AAA824F1AE4}" type="pres">
      <dgm:prSet presAssocID="{8E82B494-F79C-45B4-8ED3-56823A646D86}" presName="spacer" presStyleCnt="0"/>
      <dgm:spPr/>
    </dgm:pt>
    <dgm:pt modelId="{529BD959-17A8-432A-9C62-DA8AFA280F52}" type="pres">
      <dgm:prSet presAssocID="{5A79B5F2-FDD2-4148-B3C0-DDB2A0A2736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CBF9903-7E73-445A-9983-4F542B661870}" srcId="{6974B182-8000-49F0-B014-7044D6930F4C}" destId="{ECD05BA3-D74E-4F28-ABFA-72BCF31C8D1D}" srcOrd="1" destOrd="0" parTransId="{83E36A07-C2DC-4E2D-BA21-50501D0E1B91}" sibTransId="{3EFBFBA4-81F3-47C4-95BB-D010249480D2}"/>
    <dgm:cxn modelId="{4D1ED530-716F-44B4-A528-5E0676BC58B1}" type="presOf" srcId="{ECD05BA3-D74E-4F28-ABFA-72BCF31C8D1D}" destId="{C78C0830-A9EE-4E0C-A71C-D274A43E7375}" srcOrd="0" destOrd="0" presId="urn:microsoft.com/office/officeart/2005/8/layout/vList2#3"/>
    <dgm:cxn modelId="{760B5834-85DC-4050-811C-CF9EDD857C42}" type="presOf" srcId="{5A79B5F2-FDD2-4148-B3C0-DDB2A0A27365}" destId="{529BD959-17A8-432A-9C62-DA8AFA280F52}" srcOrd="0" destOrd="0" presId="urn:microsoft.com/office/officeart/2005/8/layout/vList2#3"/>
    <dgm:cxn modelId="{677BA75D-34F2-4573-A43E-5A432766902D}" srcId="{6974B182-8000-49F0-B014-7044D6930F4C}" destId="{5DE36098-A061-404B-B677-D0F2332BC82D}" srcOrd="0" destOrd="0" parTransId="{15D44124-CB3B-4335-8BD2-AA148B25143E}" sibTransId="{72CC5919-35AC-4E4F-9E8E-E61536102F76}"/>
    <dgm:cxn modelId="{3EFA5A57-BF3E-4638-AC08-63FE141CBCFA}" type="presOf" srcId="{5DE36098-A061-404B-B677-D0F2332BC82D}" destId="{4BE9771E-8F07-46AA-AF1A-1D353D4EE8DA}" srcOrd="0" destOrd="0" presId="urn:microsoft.com/office/officeart/2005/8/layout/vList2#3"/>
    <dgm:cxn modelId="{FD104691-923F-46A5-BE6B-5D4B06F41776}" srcId="{6974B182-8000-49F0-B014-7044D6930F4C}" destId="{5A79B5F2-FDD2-4148-B3C0-DDB2A0A27365}" srcOrd="3" destOrd="0" parTransId="{D8D53B07-82B3-44DB-990E-7BC952694162}" sibTransId="{D7E75E6B-F753-461F-BCDF-3F7F5261166A}"/>
    <dgm:cxn modelId="{D107839C-1DD5-4A77-A156-0B8ECD8C479A}" type="presOf" srcId="{6974B182-8000-49F0-B014-7044D6930F4C}" destId="{85F0A5FE-09D8-4CA1-A8F0-1430B78BE659}" srcOrd="0" destOrd="0" presId="urn:microsoft.com/office/officeart/2005/8/layout/vList2#3"/>
    <dgm:cxn modelId="{50446D9D-732A-4E5F-8240-42F2F8DA5E71}" srcId="{6974B182-8000-49F0-B014-7044D6930F4C}" destId="{88F990A4-04EC-417E-9B4C-F961D7488F0D}" srcOrd="2" destOrd="0" parTransId="{11BA9BCE-DB8D-4A8C-B586-29C5D189803D}" sibTransId="{8E82B494-F79C-45B4-8ED3-56823A646D86}"/>
    <dgm:cxn modelId="{80658DC2-C287-4A3F-99FC-90E9CD4CE757}" type="presOf" srcId="{88F990A4-04EC-417E-9B4C-F961D7488F0D}" destId="{96B78753-D2C3-48C1-9603-925466A0CFB0}" srcOrd="0" destOrd="0" presId="urn:microsoft.com/office/officeart/2005/8/layout/vList2#3"/>
    <dgm:cxn modelId="{0B29D8FC-C632-4FB2-8026-4798164EC511}" type="presParOf" srcId="{85F0A5FE-09D8-4CA1-A8F0-1430B78BE659}" destId="{4BE9771E-8F07-46AA-AF1A-1D353D4EE8DA}" srcOrd="0" destOrd="0" presId="urn:microsoft.com/office/officeart/2005/8/layout/vList2#3"/>
    <dgm:cxn modelId="{25A5E52A-DB98-4C2F-8F6B-C24AB63C154C}" type="presParOf" srcId="{85F0A5FE-09D8-4CA1-A8F0-1430B78BE659}" destId="{9BF58DA3-80B6-4A64-9729-00EDAA0A2B91}" srcOrd="1" destOrd="0" presId="urn:microsoft.com/office/officeart/2005/8/layout/vList2#3"/>
    <dgm:cxn modelId="{C746F74E-EEE6-4C0F-B173-B3201BD7349A}" type="presParOf" srcId="{85F0A5FE-09D8-4CA1-A8F0-1430B78BE659}" destId="{C78C0830-A9EE-4E0C-A71C-D274A43E7375}" srcOrd="2" destOrd="0" presId="urn:microsoft.com/office/officeart/2005/8/layout/vList2#3"/>
    <dgm:cxn modelId="{1436A417-1394-4A64-90F4-6F30F5E80C43}" type="presParOf" srcId="{85F0A5FE-09D8-4CA1-A8F0-1430B78BE659}" destId="{3D11BF57-1E18-4807-AE2D-C7B3EEE0AE4E}" srcOrd="3" destOrd="0" presId="urn:microsoft.com/office/officeart/2005/8/layout/vList2#3"/>
    <dgm:cxn modelId="{93B82C49-4E1E-4C3C-A9CE-00951B382427}" type="presParOf" srcId="{85F0A5FE-09D8-4CA1-A8F0-1430B78BE659}" destId="{96B78753-D2C3-48C1-9603-925466A0CFB0}" srcOrd="4" destOrd="0" presId="urn:microsoft.com/office/officeart/2005/8/layout/vList2#3"/>
    <dgm:cxn modelId="{6853A1F3-02FC-49CC-8510-6A7C2C395280}" type="presParOf" srcId="{85F0A5FE-09D8-4CA1-A8F0-1430B78BE659}" destId="{2ED18D62-C97F-4EE2-9478-6AAA824F1AE4}" srcOrd="5" destOrd="0" presId="urn:microsoft.com/office/officeart/2005/8/layout/vList2#3"/>
    <dgm:cxn modelId="{FAF66638-2AC3-484E-8EAB-63FFA6FE83CA}" type="presParOf" srcId="{85F0A5FE-09D8-4CA1-A8F0-1430B78BE659}" destId="{529BD959-17A8-432A-9C62-DA8AFA280F52}" srcOrd="6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0495AC8-FE15-42EA-B241-038C239FEEB5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84355956-2C5E-4B98-AE50-34035E839022}">
      <dgm:prSet/>
      <dgm:spPr/>
      <dgm:t>
        <a:bodyPr/>
        <a:lstStyle/>
        <a:p>
          <a:r>
            <a:rPr lang="zh-CN"/>
            <a:t>数据集</a:t>
          </a:r>
        </a:p>
      </dgm:t>
    </dgm:pt>
    <dgm:pt modelId="{C66FAAC9-B642-4E2C-8BE4-01ADBCC14665}" type="parTrans" cxnId="{7BAF6F7F-7377-4195-8422-5F396C26C88B}">
      <dgm:prSet/>
      <dgm:spPr/>
      <dgm:t>
        <a:bodyPr/>
        <a:lstStyle/>
        <a:p>
          <a:endParaRPr lang="zh-CN" altLang="en-US"/>
        </a:p>
      </dgm:t>
    </dgm:pt>
    <dgm:pt modelId="{2D7B0ABF-AFB1-493D-95D3-C605C44FDDC9}" type="sibTrans" cxnId="{7BAF6F7F-7377-4195-8422-5F396C26C88B}">
      <dgm:prSet/>
      <dgm:spPr/>
      <dgm:t>
        <a:bodyPr/>
        <a:lstStyle/>
        <a:p>
          <a:endParaRPr lang="zh-CN" altLang="en-US"/>
        </a:p>
      </dgm:t>
    </dgm:pt>
    <dgm:pt modelId="{D9CD25A9-A380-4AE9-95A8-168C4CD72777}">
      <dgm:prSet/>
      <dgm:spPr/>
      <dgm:t>
        <a:bodyPr/>
        <a:lstStyle/>
        <a:p>
          <a:r>
            <a:rPr lang="zh-CN"/>
            <a:t>样本</a:t>
          </a:r>
        </a:p>
      </dgm:t>
    </dgm:pt>
    <dgm:pt modelId="{F1B76844-D1C5-47F4-9361-C5C4AD7C12B6}" type="parTrans" cxnId="{EC7648EB-30D2-47E4-A052-E33D26FDCF20}">
      <dgm:prSet/>
      <dgm:spPr/>
      <dgm:t>
        <a:bodyPr/>
        <a:lstStyle/>
        <a:p>
          <a:endParaRPr lang="zh-CN" altLang="en-US"/>
        </a:p>
      </dgm:t>
    </dgm:pt>
    <dgm:pt modelId="{7D29182D-2F1D-4128-868C-53F97E276139}" type="sibTrans" cxnId="{EC7648EB-30D2-47E4-A052-E33D26FDCF20}">
      <dgm:prSet/>
      <dgm:spPr/>
      <dgm:t>
        <a:bodyPr/>
        <a:lstStyle/>
        <a:p>
          <a:endParaRPr lang="zh-CN" altLang="en-US"/>
        </a:p>
      </dgm:t>
    </dgm:pt>
    <dgm:pt modelId="{6584B1D1-5CF1-47FA-A8D1-A4B84DF21F5E}">
      <dgm:prSet/>
      <dgm:spPr/>
      <dgm:t>
        <a:bodyPr/>
        <a:lstStyle/>
        <a:p>
          <a:r>
            <a:rPr lang="zh-CN"/>
            <a:t>训练样本、测试样本、验证样本</a:t>
          </a:r>
        </a:p>
      </dgm:t>
    </dgm:pt>
    <dgm:pt modelId="{252332C9-E9CF-4221-AC31-653A1BA8D983}" type="parTrans" cxnId="{C385347A-9848-4A78-938C-97FFC1591B25}">
      <dgm:prSet/>
      <dgm:spPr/>
      <dgm:t>
        <a:bodyPr/>
        <a:lstStyle/>
        <a:p>
          <a:endParaRPr lang="zh-CN" altLang="en-US"/>
        </a:p>
      </dgm:t>
    </dgm:pt>
    <dgm:pt modelId="{0C7D7E03-D44F-4B10-B9C4-881995573C3A}" type="sibTrans" cxnId="{C385347A-9848-4A78-938C-97FFC1591B25}">
      <dgm:prSet/>
      <dgm:spPr/>
      <dgm:t>
        <a:bodyPr/>
        <a:lstStyle/>
        <a:p>
          <a:endParaRPr lang="zh-CN" altLang="en-US"/>
        </a:p>
      </dgm:t>
    </dgm:pt>
    <dgm:pt modelId="{E4237D28-D8D4-474A-AFA5-E2A461E808FA}">
      <dgm:prSet/>
      <dgm:spPr/>
      <dgm:t>
        <a:bodyPr/>
        <a:lstStyle/>
        <a:p>
          <a:r>
            <a:rPr lang="zh-CN"/>
            <a:t>标签</a:t>
          </a:r>
        </a:p>
      </dgm:t>
    </dgm:pt>
    <dgm:pt modelId="{F490A362-B9F9-46C9-8A38-DCA3BD940A47}" type="parTrans" cxnId="{4CF7BFEB-1F0B-4388-AC4C-930D6DC5B0C5}">
      <dgm:prSet/>
      <dgm:spPr/>
      <dgm:t>
        <a:bodyPr/>
        <a:lstStyle/>
        <a:p>
          <a:endParaRPr lang="zh-CN" altLang="en-US"/>
        </a:p>
      </dgm:t>
    </dgm:pt>
    <dgm:pt modelId="{943E0D58-4013-4D61-9772-3F1AA996FDE0}" type="sibTrans" cxnId="{4CF7BFEB-1F0B-4388-AC4C-930D6DC5B0C5}">
      <dgm:prSet/>
      <dgm:spPr/>
      <dgm:t>
        <a:bodyPr/>
        <a:lstStyle/>
        <a:p>
          <a:endParaRPr lang="zh-CN" altLang="en-US"/>
        </a:p>
      </dgm:t>
    </dgm:pt>
    <dgm:pt modelId="{C14B5D06-1948-40E3-90F2-B8A83B153F9B}">
      <dgm:prSet/>
      <dgm:spPr/>
      <dgm:t>
        <a:bodyPr/>
        <a:lstStyle/>
        <a:p>
          <a:r>
            <a:rPr lang="zh-CN"/>
            <a:t>特征</a:t>
          </a:r>
        </a:p>
      </dgm:t>
    </dgm:pt>
    <dgm:pt modelId="{A9451F16-10BA-452A-B941-C9DF182C27D4}" type="parTrans" cxnId="{66475908-1225-4AF3-B6B8-88E5648BD5E2}">
      <dgm:prSet/>
      <dgm:spPr/>
      <dgm:t>
        <a:bodyPr/>
        <a:lstStyle/>
        <a:p>
          <a:endParaRPr lang="zh-CN" altLang="en-US"/>
        </a:p>
      </dgm:t>
    </dgm:pt>
    <dgm:pt modelId="{E37A0636-AA23-42F8-ACF7-923380BA2709}" type="sibTrans" cxnId="{66475908-1225-4AF3-B6B8-88E5648BD5E2}">
      <dgm:prSet/>
      <dgm:spPr/>
      <dgm:t>
        <a:bodyPr/>
        <a:lstStyle/>
        <a:p>
          <a:endParaRPr lang="zh-CN" altLang="en-US"/>
        </a:p>
      </dgm:t>
    </dgm:pt>
    <dgm:pt modelId="{9E46E7B7-002E-4130-82F1-67F74FE022C8}">
      <dgm:prSet/>
      <dgm:spPr/>
      <dgm:t>
        <a:bodyPr/>
        <a:lstStyle/>
        <a:p>
          <a:r>
            <a:rPr lang="zh-CN"/>
            <a:t>特征维度</a:t>
          </a:r>
        </a:p>
      </dgm:t>
    </dgm:pt>
    <dgm:pt modelId="{5912DB90-1BC1-45AD-A874-E5884F8BD73C}" type="parTrans" cxnId="{F1C0BC2F-F0D8-48CA-A35F-913C7C9384E4}">
      <dgm:prSet/>
      <dgm:spPr/>
      <dgm:t>
        <a:bodyPr/>
        <a:lstStyle/>
        <a:p>
          <a:endParaRPr lang="zh-CN" altLang="en-US"/>
        </a:p>
      </dgm:t>
    </dgm:pt>
    <dgm:pt modelId="{BF94E509-16DB-4B96-BD86-F756EC6ABECB}" type="sibTrans" cxnId="{F1C0BC2F-F0D8-48CA-A35F-913C7C9384E4}">
      <dgm:prSet/>
      <dgm:spPr/>
      <dgm:t>
        <a:bodyPr/>
        <a:lstStyle/>
        <a:p>
          <a:endParaRPr lang="zh-CN" altLang="en-US"/>
        </a:p>
      </dgm:t>
    </dgm:pt>
    <dgm:pt modelId="{6044FE01-B84D-4E4D-9B22-3AA4F4B7C422}">
      <dgm:prSet/>
      <dgm:spPr/>
      <dgm:t>
        <a:bodyPr/>
        <a:lstStyle/>
        <a:p>
          <a:r>
            <a:rPr lang="zh-CN"/>
            <a:t>属性、属性值</a:t>
          </a:r>
        </a:p>
      </dgm:t>
    </dgm:pt>
    <dgm:pt modelId="{0645FD99-E57D-4B48-BB19-3BFFC94452A4}" type="parTrans" cxnId="{ADEF95F7-542A-4E69-838B-9DD50EADE064}">
      <dgm:prSet/>
      <dgm:spPr/>
      <dgm:t>
        <a:bodyPr/>
        <a:lstStyle/>
        <a:p>
          <a:endParaRPr lang="zh-CN" altLang="en-US"/>
        </a:p>
      </dgm:t>
    </dgm:pt>
    <dgm:pt modelId="{8F0E2795-748E-4608-B6E0-7A3DA84F5A3F}" type="sibTrans" cxnId="{ADEF95F7-542A-4E69-838B-9DD50EADE064}">
      <dgm:prSet/>
      <dgm:spPr/>
      <dgm:t>
        <a:bodyPr/>
        <a:lstStyle/>
        <a:p>
          <a:endParaRPr lang="zh-CN" altLang="en-US"/>
        </a:p>
      </dgm:t>
    </dgm:pt>
    <dgm:pt modelId="{3B4E60E4-5BA1-4D66-BF03-336603FC49C8}">
      <dgm:prSet/>
      <dgm:spPr/>
      <dgm:t>
        <a:bodyPr/>
        <a:lstStyle/>
        <a:p>
          <a:r>
            <a:rPr lang="zh-CN"/>
            <a:t>分类</a:t>
          </a:r>
        </a:p>
      </dgm:t>
    </dgm:pt>
    <dgm:pt modelId="{8B1C13C5-FCF3-49FE-9F03-689A0089CB9F}" type="parTrans" cxnId="{48B3AA88-68AE-475E-AB2D-41EC271AEC5D}">
      <dgm:prSet/>
      <dgm:spPr/>
      <dgm:t>
        <a:bodyPr/>
        <a:lstStyle/>
        <a:p>
          <a:endParaRPr lang="zh-CN" altLang="en-US"/>
        </a:p>
      </dgm:t>
    </dgm:pt>
    <dgm:pt modelId="{D8305048-B8C6-4819-836E-CE159A8BE5AD}" type="sibTrans" cxnId="{48B3AA88-68AE-475E-AB2D-41EC271AEC5D}">
      <dgm:prSet/>
      <dgm:spPr/>
      <dgm:t>
        <a:bodyPr/>
        <a:lstStyle/>
        <a:p>
          <a:endParaRPr lang="zh-CN" altLang="en-US"/>
        </a:p>
      </dgm:t>
    </dgm:pt>
    <dgm:pt modelId="{F3B98735-9514-40A6-BAF5-C2B2784773E4}">
      <dgm:prSet/>
      <dgm:spPr/>
      <dgm:t>
        <a:bodyPr/>
        <a:lstStyle/>
        <a:p>
          <a:r>
            <a:rPr lang="zh-CN"/>
            <a:t>回归</a:t>
          </a:r>
        </a:p>
      </dgm:t>
    </dgm:pt>
    <dgm:pt modelId="{76010B87-89ED-4F14-9D8F-A915509ACFE8}" type="parTrans" cxnId="{A0BE88A8-347D-4A72-A243-FE0446CFFC7E}">
      <dgm:prSet/>
      <dgm:spPr/>
      <dgm:t>
        <a:bodyPr/>
        <a:lstStyle/>
        <a:p>
          <a:endParaRPr lang="zh-CN" altLang="en-US"/>
        </a:p>
      </dgm:t>
    </dgm:pt>
    <dgm:pt modelId="{A330710B-51A3-4AE8-ADA7-556FE6A7B7F6}" type="sibTrans" cxnId="{A0BE88A8-347D-4A72-A243-FE0446CFFC7E}">
      <dgm:prSet/>
      <dgm:spPr/>
      <dgm:t>
        <a:bodyPr/>
        <a:lstStyle/>
        <a:p>
          <a:endParaRPr lang="zh-CN" altLang="en-US"/>
        </a:p>
      </dgm:t>
    </dgm:pt>
    <dgm:pt modelId="{76F23EE9-2EF7-4946-B889-7EB951B64543}" type="pres">
      <dgm:prSet presAssocID="{E0495AC8-FE15-42EA-B241-038C239FEEB5}" presName="diagram" presStyleCnt="0">
        <dgm:presLayoutVars>
          <dgm:dir/>
          <dgm:resizeHandles val="exact"/>
        </dgm:presLayoutVars>
      </dgm:prSet>
      <dgm:spPr/>
    </dgm:pt>
    <dgm:pt modelId="{BF60C774-FF4C-453F-B769-6AE428805317}" type="pres">
      <dgm:prSet presAssocID="{84355956-2C5E-4B98-AE50-34035E839022}" presName="node" presStyleLbl="node1" presStyleIdx="0" presStyleCnt="6">
        <dgm:presLayoutVars>
          <dgm:bulletEnabled val="1"/>
        </dgm:presLayoutVars>
      </dgm:prSet>
      <dgm:spPr/>
    </dgm:pt>
    <dgm:pt modelId="{968092C1-9456-4113-8D17-49347F558981}" type="pres">
      <dgm:prSet presAssocID="{2D7B0ABF-AFB1-493D-95D3-C605C44FDDC9}" presName="sibTrans" presStyleCnt="0"/>
      <dgm:spPr/>
    </dgm:pt>
    <dgm:pt modelId="{B45D3A14-6763-4189-9F1E-19C313DAABCE}" type="pres">
      <dgm:prSet presAssocID="{D9CD25A9-A380-4AE9-95A8-168C4CD72777}" presName="node" presStyleLbl="node1" presStyleIdx="1" presStyleCnt="6">
        <dgm:presLayoutVars>
          <dgm:bulletEnabled val="1"/>
        </dgm:presLayoutVars>
      </dgm:prSet>
      <dgm:spPr/>
    </dgm:pt>
    <dgm:pt modelId="{B38E64CB-7006-4E0C-94F9-6FCA176ED41F}" type="pres">
      <dgm:prSet presAssocID="{7D29182D-2F1D-4128-868C-53F97E276139}" presName="sibTrans" presStyleCnt="0"/>
      <dgm:spPr/>
    </dgm:pt>
    <dgm:pt modelId="{432191AF-D989-44AA-B51A-58954F9DD1A4}" type="pres">
      <dgm:prSet presAssocID="{E4237D28-D8D4-474A-AFA5-E2A461E808FA}" presName="node" presStyleLbl="node1" presStyleIdx="2" presStyleCnt="6">
        <dgm:presLayoutVars>
          <dgm:bulletEnabled val="1"/>
        </dgm:presLayoutVars>
      </dgm:prSet>
      <dgm:spPr/>
    </dgm:pt>
    <dgm:pt modelId="{0843A3A0-9CE6-470F-9678-3ADF11010FCD}" type="pres">
      <dgm:prSet presAssocID="{943E0D58-4013-4D61-9772-3F1AA996FDE0}" presName="sibTrans" presStyleCnt="0"/>
      <dgm:spPr/>
    </dgm:pt>
    <dgm:pt modelId="{08F09C75-06F8-488F-BF4F-2EB4A0FE590E}" type="pres">
      <dgm:prSet presAssocID="{C14B5D06-1948-40E3-90F2-B8A83B153F9B}" presName="node" presStyleLbl="node1" presStyleIdx="3" presStyleCnt="6">
        <dgm:presLayoutVars>
          <dgm:bulletEnabled val="1"/>
        </dgm:presLayoutVars>
      </dgm:prSet>
      <dgm:spPr/>
    </dgm:pt>
    <dgm:pt modelId="{58779174-485E-4C85-902E-BE1E1AE84835}" type="pres">
      <dgm:prSet presAssocID="{E37A0636-AA23-42F8-ACF7-923380BA2709}" presName="sibTrans" presStyleCnt="0"/>
      <dgm:spPr/>
    </dgm:pt>
    <dgm:pt modelId="{2B0FAB52-B1FE-4AE9-A831-DCAD73C58FA5}" type="pres">
      <dgm:prSet presAssocID="{3B4E60E4-5BA1-4D66-BF03-336603FC49C8}" presName="node" presStyleLbl="node1" presStyleIdx="4" presStyleCnt="6">
        <dgm:presLayoutVars>
          <dgm:bulletEnabled val="1"/>
        </dgm:presLayoutVars>
      </dgm:prSet>
      <dgm:spPr/>
    </dgm:pt>
    <dgm:pt modelId="{0C65A6F8-6567-43E9-A8DE-B41395945D64}" type="pres">
      <dgm:prSet presAssocID="{D8305048-B8C6-4819-836E-CE159A8BE5AD}" presName="sibTrans" presStyleCnt="0"/>
      <dgm:spPr/>
    </dgm:pt>
    <dgm:pt modelId="{866C63B2-6488-4F33-BDA4-653AEE413F85}" type="pres">
      <dgm:prSet presAssocID="{F3B98735-9514-40A6-BAF5-C2B2784773E4}" presName="node" presStyleLbl="node1" presStyleIdx="5" presStyleCnt="6">
        <dgm:presLayoutVars>
          <dgm:bulletEnabled val="1"/>
        </dgm:presLayoutVars>
      </dgm:prSet>
      <dgm:spPr/>
    </dgm:pt>
  </dgm:ptLst>
  <dgm:cxnLst>
    <dgm:cxn modelId="{66475908-1225-4AF3-B6B8-88E5648BD5E2}" srcId="{E0495AC8-FE15-42EA-B241-038C239FEEB5}" destId="{C14B5D06-1948-40E3-90F2-B8A83B153F9B}" srcOrd="3" destOrd="0" parTransId="{A9451F16-10BA-452A-B941-C9DF182C27D4}" sibTransId="{E37A0636-AA23-42F8-ACF7-923380BA2709}"/>
    <dgm:cxn modelId="{08488414-4FDC-4058-AF10-34C6377F1401}" type="presOf" srcId="{D9CD25A9-A380-4AE9-95A8-168C4CD72777}" destId="{B45D3A14-6763-4189-9F1E-19C313DAABCE}" srcOrd="0" destOrd="0" presId="urn:microsoft.com/office/officeart/2005/8/layout/default"/>
    <dgm:cxn modelId="{63F28418-05A9-4C6E-8775-66D880662D40}" type="presOf" srcId="{84355956-2C5E-4B98-AE50-34035E839022}" destId="{BF60C774-FF4C-453F-B769-6AE428805317}" srcOrd="0" destOrd="0" presId="urn:microsoft.com/office/officeart/2005/8/layout/default"/>
    <dgm:cxn modelId="{F1C0BC2F-F0D8-48CA-A35F-913C7C9384E4}" srcId="{C14B5D06-1948-40E3-90F2-B8A83B153F9B}" destId="{9E46E7B7-002E-4130-82F1-67F74FE022C8}" srcOrd="0" destOrd="0" parTransId="{5912DB90-1BC1-45AD-A874-E5884F8BD73C}" sibTransId="{BF94E509-16DB-4B96-BD86-F756EC6ABECB}"/>
    <dgm:cxn modelId="{BD434F56-050E-4F13-8C90-AEC95D8C7D16}" type="presOf" srcId="{E0495AC8-FE15-42EA-B241-038C239FEEB5}" destId="{76F23EE9-2EF7-4946-B889-7EB951B64543}" srcOrd="0" destOrd="0" presId="urn:microsoft.com/office/officeart/2005/8/layout/default"/>
    <dgm:cxn modelId="{C385347A-9848-4A78-938C-97FFC1591B25}" srcId="{D9CD25A9-A380-4AE9-95A8-168C4CD72777}" destId="{6584B1D1-5CF1-47FA-A8D1-A4B84DF21F5E}" srcOrd="0" destOrd="0" parTransId="{252332C9-E9CF-4221-AC31-653A1BA8D983}" sibTransId="{0C7D7E03-D44F-4B10-B9C4-881995573C3A}"/>
    <dgm:cxn modelId="{7BAF6F7F-7377-4195-8422-5F396C26C88B}" srcId="{E0495AC8-FE15-42EA-B241-038C239FEEB5}" destId="{84355956-2C5E-4B98-AE50-34035E839022}" srcOrd="0" destOrd="0" parTransId="{C66FAAC9-B642-4E2C-8BE4-01ADBCC14665}" sibTransId="{2D7B0ABF-AFB1-493D-95D3-C605C44FDDC9}"/>
    <dgm:cxn modelId="{9C27DE84-50B5-4C9C-97D2-4CDAD0C55FEF}" type="presOf" srcId="{C14B5D06-1948-40E3-90F2-B8A83B153F9B}" destId="{08F09C75-06F8-488F-BF4F-2EB4A0FE590E}" srcOrd="0" destOrd="0" presId="urn:microsoft.com/office/officeart/2005/8/layout/default"/>
    <dgm:cxn modelId="{51A3F186-B4C8-46EC-A5F3-A15848DB6822}" type="presOf" srcId="{F3B98735-9514-40A6-BAF5-C2B2784773E4}" destId="{866C63B2-6488-4F33-BDA4-653AEE413F85}" srcOrd="0" destOrd="0" presId="urn:microsoft.com/office/officeart/2005/8/layout/default"/>
    <dgm:cxn modelId="{48B3AA88-68AE-475E-AB2D-41EC271AEC5D}" srcId="{E0495AC8-FE15-42EA-B241-038C239FEEB5}" destId="{3B4E60E4-5BA1-4D66-BF03-336603FC49C8}" srcOrd="4" destOrd="0" parTransId="{8B1C13C5-FCF3-49FE-9F03-689A0089CB9F}" sibTransId="{D8305048-B8C6-4819-836E-CE159A8BE5AD}"/>
    <dgm:cxn modelId="{484F51A0-E47B-42AB-A23D-F4C7125CBEF3}" type="presOf" srcId="{3B4E60E4-5BA1-4D66-BF03-336603FC49C8}" destId="{2B0FAB52-B1FE-4AE9-A831-DCAD73C58FA5}" srcOrd="0" destOrd="0" presId="urn:microsoft.com/office/officeart/2005/8/layout/default"/>
    <dgm:cxn modelId="{A0BE88A8-347D-4A72-A243-FE0446CFFC7E}" srcId="{E0495AC8-FE15-42EA-B241-038C239FEEB5}" destId="{F3B98735-9514-40A6-BAF5-C2B2784773E4}" srcOrd="5" destOrd="0" parTransId="{76010B87-89ED-4F14-9D8F-A915509ACFE8}" sibTransId="{A330710B-51A3-4AE8-ADA7-556FE6A7B7F6}"/>
    <dgm:cxn modelId="{765D84AC-640F-476D-9352-70941E60F442}" type="presOf" srcId="{E4237D28-D8D4-474A-AFA5-E2A461E808FA}" destId="{432191AF-D989-44AA-B51A-58954F9DD1A4}" srcOrd="0" destOrd="0" presId="urn:microsoft.com/office/officeart/2005/8/layout/default"/>
    <dgm:cxn modelId="{F1D04DB5-2BB3-40A6-B768-358455FA54B7}" type="presOf" srcId="{6044FE01-B84D-4E4D-9B22-3AA4F4B7C422}" destId="{08F09C75-06F8-488F-BF4F-2EB4A0FE590E}" srcOrd="0" destOrd="2" presId="urn:microsoft.com/office/officeart/2005/8/layout/default"/>
    <dgm:cxn modelId="{BD488FD8-92A3-4B79-B41E-7E83174BDACE}" type="presOf" srcId="{6584B1D1-5CF1-47FA-A8D1-A4B84DF21F5E}" destId="{B45D3A14-6763-4189-9F1E-19C313DAABCE}" srcOrd="0" destOrd="1" presId="urn:microsoft.com/office/officeart/2005/8/layout/default"/>
    <dgm:cxn modelId="{E1905AE4-3BC2-40B4-B1EF-73D752DCA604}" type="presOf" srcId="{9E46E7B7-002E-4130-82F1-67F74FE022C8}" destId="{08F09C75-06F8-488F-BF4F-2EB4A0FE590E}" srcOrd="0" destOrd="1" presId="urn:microsoft.com/office/officeart/2005/8/layout/default"/>
    <dgm:cxn modelId="{EC7648EB-30D2-47E4-A052-E33D26FDCF20}" srcId="{E0495AC8-FE15-42EA-B241-038C239FEEB5}" destId="{D9CD25A9-A380-4AE9-95A8-168C4CD72777}" srcOrd="1" destOrd="0" parTransId="{F1B76844-D1C5-47F4-9361-C5C4AD7C12B6}" sibTransId="{7D29182D-2F1D-4128-868C-53F97E276139}"/>
    <dgm:cxn modelId="{4CF7BFEB-1F0B-4388-AC4C-930D6DC5B0C5}" srcId="{E0495AC8-FE15-42EA-B241-038C239FEEB5}" destId="{E4237D28-D8D4-474A-AFA5-E2A461E808FA}" srcOrd="2" destOrd="0" parTransId="{F490A362-B9F9-46C9-8A38-DCA3BD940A47}" sibTransId="{943E0D58-4013-4D61-9772-3F1AA996FDE0}"/>
    <dgm:cxn modelId="{ADEF95F7-542A-4E69-838B-9DD50EADE064}" srcId="{C14B5D06-1948-40E3-90F2-B8A83B153F9B}" destId="{6044FE01-B84D-4E4D-9B22-3AA4F4B7C422}" srcOrd="1" destOrd="0" parTransId="{0645FD99-E57D-4B48-BB19-3BFFC94452A4}" sibTransId="{8F0E2795-748E-4608-B6E0-7A3DA84F5A3F}"/>
    <dgm:cxn modelId="{322BEC61-421B-4991-872D-4CF83DD4E4D9}" type="presParOf" srcId="{76F23EE9-2EF7-4946-B889-7EB951B64543}" destId="{BF60C774-FF4C-453F-B769-6AE428805317}" srcOrd="0" destOrd="0" presId="urn:microsoft.com/office/officeart/2005/8/layout/default"/>
    <dgm:cxn modelId="{AF8C392F-C8D1-41A2-936C-AE113AB5FAAF}" type="presParOf" srcId="{76F23EE9-2EF7-4946-B889-7EB951B64543}" destId="{968092C1-9456-4113-8D17-49347F558981}" srcOrd="1" destOrd="0" presId="urn:microsoft.com/office/officeart/2005/8/layout/default"/>
    <dgm:cxn modelId="{030B7F8D-E011-4D6C-91C9-B0669FDB5C12}" type="presParOf" srcId="{76F23EE9-2EF7-4946-B889-7EB951B64543}" destId="{B45D3A14-6763-4189-9F1E-19C313DAABCE}" srcOrd="2" destOrd="0" presId="urn:microsoft.com/office/officeart/2005/8/layout/default"/>
    <dgm:cxn modelId="{96124B2D-4C46-43F9-88B9-58804C63EDC7}" type="presParOf" srcId="{76F23EE9-2EF7-4946-B889-7EB951B64543}" destId="{B38E64CB-7006-4E0C-94F9-6FCA176ED41F}" srcOrd="3" destOrd="0" presId="urn:microsoft.com/office/officeart/2005/8/layout/default"/>
    <dgm:cxn modelId="{FEF7AA2F-1DD8-4699-A0BB-C540F99A2FD6}" type="presParOf" srcId="{76F23EE9-2EF7-4946-B889-7EB951B64543}" destId="{432191AF-D989-44AA-B51A-58954F9DD1A4}" srcOrd="4" destOrd="0" presId="urn:microsoft.com/office/officeart/2005/8/layout/default"/>
    <dgm:cxn modelId="{FD5FAEF2-5949-4F1F-91C1-FFFB1A41BB08}" type="presParOf" srcId="{76F23EE9-2EF7-4946-B889-7EB951B64543}" destId="{0843A3A0-9CE6-470F-9678-3ADF11010FCD}" srcOrd="5" destOrd="0" presId="urn:microsoft.com/office/officeart/2005/8/layout/default"/>
    <dgm:cxn modelId="{04B8CF10-8707-4376-A730-0A1FFA2DC810}" type="presParOf" srcId="{76F23EE9-2EF7-4946-B889-7EB951B64543}" destId="{08F09C75-06F8-488F-BF4F-2EB4A0FE590E}" srcOrd="6" destOrd="0" presId="urn:microsoft.com/office/officeart/2005/8/layout/default"/>
    <dgm:cxn modelId="{47AF51AF-9D6E-4E03-A7D3-C0DEF672FA77}" type="presParOf" srcId="{76F23EE9-2EF7-4946-B889-7EB951B64543}" destId="{58779174-485E-4C85-902E-BE1E1AE84835}" srcOrd="7" destOrd="0" presId="urn:microsoft.com/office/officeart/2005/8/layout/default"/>
    <dgm:cxn modelId="{15AA8D30-5ADA-4BD6-A9F0-CD7EBF71CD43}" type="presParOf" srcId="{76F23EE9-2EF7-4946-B889-7EB951B64543}" destId="{2B0FAB52-B1FE-4AE9-A831-DCAD73C58FA5}" srcOrd="8" destOrd="0" presId="urn:microsoft.com/office/officeart/2005/8/layout/default"/>
    <dgm:cxn modelId="{3B6F6802-495F-40D4-B797-514969DC8DFC}" type="presParOf" srcId="{76F23EE9-2EF7-4946-B889-7EB951B64543}" destId="{0C65A6F8-6567-43E9-A8DE-B41395945D64}" srcOrd="9" destOrd="0" presId="urn:microsoft.com/office/officeart/2005/8/layout/default"/>
    <dgm:cxn modelId="{80F17CA9-A2C0-442F-8027-D0D15B0F9736}" type="presParOf" srcId="{76F23EE9-2EF7-4946-B889-7EB951B64543}" destId="{866C63B2-6488-4F33-BDA4-653AEE413F85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E0F523-0C88-4CFC-9736-42EA2C0988AA}" type="doc">
      <dgm:prSet loTypeId="urn:microsoft.com/office/officeart/2005/8/layout/target3" loCatId="relationship" qsTypeId="urn:microsoft.com/office/officeart/2005/8/quickstyle/simple1#5" qsCatId="simple" csTypeId="urn:microsoft.com/office/officeart/2005/8/colors/accent1_2#5" csCatId="accent1"/>
      <dgm:spPr/>
      <dgm:t>
        <a:bodyPr/>
        <a:lstStyle/>
        <a:p>
          <a:endParaRPr lang="zh-CN" altLang="en-US"/>
        </a:p>
      </dgm:t>
    </dgm:pt>
    <dgm:pt modelId="{FF2F4083-A33B-4E86-B24F-C47B0463C493}">
      <dgm:prSet/>
      <dgm:spPr/>
      <dgm:t>
        <a:bodyPr/>
        <a:lstStyle/>
        <a:p>
          <a:r>
            <a:rPr lang="zh-CN"/>
            <a:t>机器学习</a:t>
          </a:r>
        </a:p>
      </dgm:t>
    </dgm:pt>
    <dgm:pt modelId="{3A855423-995D-41AB-A8FB-845DA934CBDC}" type="parTrans" cxnId="{572CEA7F-BA46-40CE-BF38-AE6140DA4F86}">
      <dgm:prSet/>
      <dgm:spPr/>
      <dgm:t>
        <a:bodyPr/>
        <a:lstStyle/>
        <a:p>
          <a:endParaRPr lang="zh-CN" altLang="en-US"/>
        </a:p>
      </dgm:t>
    </dgm:pt>
    <dgm:pt modelId="{627F91EB-C546-4A9C-9381-7F167852FB00}" type="sibTrans" cxnId="{572CEA7F-BA46-40CE-BF38-AE6140DA4F86}">
      <dgm:prSet/>
      <dgm:spPr/>
      <dgm:t>
        <a:bodyPr/>
        <a:lstStyle/>
        <a:p>
          <a:endParaRPr lang="zh-CN" altLang="en-US"/>
        </a:p>
      </dgm:t>
    </dgm:pt>
    <dgm:pt modelId="{96B3A142-041F-4B64-BE6E-4BBB0FEC3D71}">
      <dgm:prSet/>
      <dgm:spPr/>
      <dgm:t>
        <a:bodyPr/>
        <a:lstStyle/>
        <a:p>
          <a:r>
            <a:rPr lang="zh-CN" u="sng" dirty="0"/>
            <a:t>监督学习</a:t>
          </a:r>
        </a:p>
      </dgm:t>
    </dgm:pt>
    <dgm:pt modelId="{133D4808-143D-419E-8EE5-218DCDA0F49B}" type="parTrans" cxnId="{76918355-6437-42A6-A7F1-8903520BEEE0}">
      <dgm:prSet/>
      <dgm:spPr/>
      <dgm:t>
        <a:bodyPr/>
        <a:lstStyle/>
        <a:p>
          <a:endParaRPr lang="zh-CN" altLang="en-US"/>
        </a:p>
      </dgm:t>
    </dgm:pt>
    <dgm:pt modelId="{B80E58BF-2F6C-4056-883D-6C6AC7B2D568}" type="sibTrans" cxnId="{76918355-6437-42A6-A7F1-8903520BEEE0}">
      <dgm:prSet/>
      <dgm:spPr/>
      <dgm:t>
        <a:bodyPr/>
        <a:lstStyle/>
        <a:p>
          <a:endParaRPr lang="zh-CN" altLang="en-US"/>
        </a:p>
      </dgm:t>
    </dgm:pt>
    <dgm:pt modelId="{8DAB1F86-E0CF-47AA-880B-B8EFBE1E0FE1}">
      <dgm:prSet/>
      <dgm:spPr/>
      <dgm:t>
        <a:bodyPr/>
        <a:lstStyle/>
        <a:p>
          <a:r>
            <a:rPr lang="zh-CN"/>
            <a:t>统计分类</a:t>
          </a:r>
        </a:p>
      </dgm:t>
    </dgm:pt>
    <dgm:pt modelId="{080CE4A5-8A96-4504-A1A4-48242D2013DC}" type="parTrans" cxnId="{38BD2F76-DF9C-4617-BDB0-874AE9547C7D}">
      <dgm:prSet/>
      <dgm:spPr/>
      <dgm:t>
        <a:bodyPr/>
        <a:lstStyle/>
        <a:p>
          <a:endParaRPr lang="zh-CN" altLang="en-US"/>
        </a:p>
      </dgm:t>
    </dgm:pt>
    <dgm:pt modelId="{13C89D4B-A6C3-4589-83D9-D6CC2E93F606}" type="sibTrans" cxnId="{38BD2F76-DF9C-4617-BDB0-874AE9547C7D}">
      <dgm:prSet/>
      <dgm:spPr/>
      <dgm:t>
        <a:bodyPr/>
        <a:lstStyle/>
        <a:p>
          <a:endParaRPr lang="zh-CN" altLang="en-US"/>
        </a:p>
      </dgm:t>
    </dgm:pt>
    <dgm:pt modelId="{D25B21B8-B967-404C-AC4F-EE5EF4EAA215}">
      <dgm:prSet/>
      <dgm:spPr/>
      <dgm:t>
        <a:bodyPr/>
        <a:lstStyle/>
        <a:p>
          <a:r>
            <a:rPr lang="zh-CN"/>
            <a:t>回归</a:t>
          </a:r>
        </a:p>
      </dgm:t>
    </dgm:pt>
    <dgm:pt modelId="{1E8CD015-43DD-4B7E-A179-8B4DF691D100}" type="parTrans" cxnId="{0060974A-5433-4000-BBEE-55E445050DC1}">
      <dgm:prSet/>
      <dgm:spPr/>
      <dgm:t>
        <a:bodyPr/>
        <a:lstStyle/>
        <a:p>
          <a:endParaRPr lang="zh-CN" altLang="en-US"/>
        </a:p>
      </dgm:t>
    </dgm:pt>
    <dgm:pt modelId="{4F5850C2-84AC-425E-A646-AE099F3A75FA}" type="sibTrans" cxnId="{0060974A-5433-4000-BBEE-55E445050DC1}">
      <dgm:prSet/>
      <dgm:spPr/>
      <dgm:t>
        <a:bodyPr/>
        <a:lstStyle/>
        <a:p>
          <a:endParaRPr lang="zh-CN" altLang="en-US"/>
        </a:p>
      </dgm:t>
    </dgm:pt>
    <dgm:pt modelId="{24CAA9E0-61E3-4335-B2B3-40848D8DF71B}">
      <dgm:prSet/>
      <dgm:spPr/>
      <dgm:t>
        <a:bodyPr/>
        <a:lstStyle/>
        <a:p>
          <a:r>
            <a:rPr lang="zh-CN" u="sng" dirty="0"/>
            <a:t>无监督学习</a:t>
          </a:r>
        </a:p>
      </dgm:t>
    </dgm:pt>
    <dgm:pt modelId="{C1417F03-8850-45AA-AD2C-8381C002A7F2}" type="parTrans" cxnId="{AFB1AAA9-AFE2-48F5-9D9D-F56D19684FC7}">
      <dgm:prSet/>
      <dgm:spPr/>
      <dgm:t>
        <a:bodyPr/>
        <a:lstStyle/>
        <a:p>
          <a:endParaRPr lang="zh-CN" altLang="en-US"/>
        </a:p>
      </dgm:t>
    </dgm:pt>
    <dgm:pt modelId="{7A6F25D7-EDA6-4EF3-93A6-85404C33B090}" type="sibTrans" cxnId="{AFB1AAA9-AFE2-48F5-9D9D-F56D19684FC7}">
      <dgm:prSet/>
      <dgm:spPr/>
      <dgm:t>
        <a:bodyPr/>
        <a:lstStyle/>
        <a:p>
          <a:endParaRPr lang="zh-CN" altLang="en-US"/>
        </a:p>
      </dgm:t>
    </dgm:pt>
    <dgm:pt modelId="{D497C39B-A510-450D-A93F-807B1934B2F5}">
      <dgm:prSet/>
      <dgm:spPr/>
      <dgm:t>
        <a:bodyPr/>
        <a:lstStyle/>
        <a:p>
          <a:r>
            <a:rPr lang="zh-CN"/>
            <a:t>聚类分析</a:t>
          </a:r>
        </a:p>
      </dgm:t>
    </dgm:pt>
    <dgm:pt modelId="{FA23E148-1E3F-4FCE-B6B3-9DFEFCD3D926}" type="parTrans" cxnId="{4491BD5C-6A0E-4FBD-8FDB-BF76961EF630}">
      <dgm:prSet/>
      <dgm:spPr/>
      <dgm:t>
        <a:bodyPr/>
        <a:lstStyle/>
        <a:p>
          <a:endParaRPr lang="zh-CN" altLang="en-US"/>
        </a:p>
      </dgm:t>
    </dgm:pt>
    <dgm:pt modelId="{ACCEE09A-F83E-496F-B513-2DFE8BFAFEA5}" type="sibTrans" cxnId="{4491BD5C-6A0E-4FBD-8FDB-BF76961EF630}">
      <dgm:prSet/>
      <dgm:spPr/>
      <dgm:t>
        <a:bodyPr/>
        <a:lstStyle/>
        <a:p>
          <a:endParaRPr lang="zh-CN" altLang="en-US"/>
        </a:p>
      </dgm:t>
    </dgm:pt>
    <dgm:pt modelId="{14782DA2-326A-4748-A2D8-D88C47AC552D}">
      <dgm:prSet/>
      <dgm:spPr/>
      <dgm:t>
        <a:bodyPr/>
        <a:lstStyle/>
        <a:p>
          <a:r>
            <a:rPr lang="zh-CN"/>
            <a:t>关联预测</a:t>
          </a:r>
        </a:p>
      </dgm:t>
    </dgm:pt>
    <dgm:pt modelId="{4A4AC939-D1CD-41C1-9F7D-01C4D6A453DF}" type="parTrans" cxnId="{6B08BB1A-CD9E-4DD2-B5F9-730F875895BE}">
      <dgm:prSet/>
      <dgm:spPr/>
      <dgm:t>
        <a:bodyPr/>
        <a:lstStyle/>
        <a:p>
          <a:endParaRPr lang="zh-CN" altLang="en-US"/>
        </a:p>
      </dgm:t>
    </dgm:pt>
    <dgm:pt modelId="{807A1F8B-722A-4D37-9EE1-8B9B10A4D68C}" type="sibTrans" cxnId="{6B08BB1A-CD9E-4DD2-B5F9-730F875895BE}">
      <dgm:prSet/>
      <dgm:spPr/>
      <dgm:t>
        <a:bodyPr/>
        <a:lstStyle/>
        <a:p>
          <a:endParaRPr lang="zh-CN" altLang="en-US"/>
        </a:p>
      </dgm:t>
    </dgm:pt>
    <dgm:pt modelId="{DCBEAD2A-4473-484B-88EC-A4CEEBB1E4BD}">
      <dgm:prSet/>
      <dgm:spPr/>
      <dgm:t>
        <a:bodyPr/>
        <a:lstStyle/>
        <a:p>
          <a:r>
            <a:rPr lang="zh-CN" dirty="0"/>
            <a:t>强化学习</a:t>
          </a:r>
        </a:p>
      </dgm:t>
    </dgm:pt>
    <dgm:pt modelId="{BC53FD17-1D2F-4CD6-BAF0-2CAE8D2F67C8}" type="parTrans" cxnId="{9C1ECD01-F809-49FC-B6D8-636A91D139D4}">
      <dgm:prSet/>
      <dgm:spPr/>
      <dgm:t>
        <a:bodyPr/>
        <a:lstStyle/>
        <a:p>
          <a:endParaRPr lang="zh-CN" altLang="en-US"/>
        </a:p>
      </dgm:t>
    </dgm:pt>
    <dgm:pt modelId="{E5D1F671-BFE3-483F-8133-D330A4ED95D7}" type="sibTrans" cxnId="{9C1ECD01-F809-49FC-B6D8-636A91D139D4}">
      <dgm:prSet/>
      <dgm:spPr/>
      <dgm:t>
        <a:bodyPr/>
        <a:lstStyle/>
        <a:p>
          <a:endParaRPr lang="zh-CN" altLang="en-US"/>
        </a:p>
      </dgm:t>
    </dgm:pt>
    <dgm:pt modelId="{FA7059D5-82AA-42EF-B428-B7249442D3BA}">
      <dgm:prSet/>
      <dgm:spPr/>
      <dgm:t>
        <a:bodyPr/>
        <a:lstStyle/>
        <a:p>
          <a:r>
            <a:rPr lang="zh-CN" u="sng" dirty="0"/>
            <a:t>深度学习</a:t>
          </a:r>
        </a:p>
      </dgm:t>
    </dgm:pt>
    <dgm:pt modelId="{1304EE44-4320-4103-80FC-758DB9B1EB49}" type="parTrans" cxnId="{31B1ABAD-B5FE-47DB-B9BE-8229E92B6F4B}">
      <dgm:prSet/>
      <dgm:spPr/>
      <dgm:t>
        <a:bodyPr/>
        <a:lstStyle/>
        <a:p>
          <a:endParaRPr lang="zh-CN" altLang="en-US"/>
        </a:p>
      </dgm:t>
    </dgm:pt>
    <dgm:pt modelId="{77F040F8-C60D-4D5E-A0C9-8B06B770ADAC}" type="sibTrans" cxnId="{31B1ABAD-B5FE-47DB-B9BE-8229E92B6F4B}">
      <dgm:prSet/>
      <dgm:spPr/>
      <dgm:t>
        <a:bodyPr/>
        <a:lstStyle/>
        <a:p>
          <a:endParaRPr lang="zh-CN" altLang="en-US"/>
        </a:p>
      </dgm:t>
    </dgm:pt>
    <dgm:pt modelId="{EAF6BAAF-EADA-4C2D-937E-086045ABD804}" type="pres">
      <dgm:prSet presAssocID="{1EE0F523-0C88-4CFC-9736-42EA2C0988A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E899EC85-529F-4D79-9E6B-4EBA69C47CA3}" type="pres">
      <dgm:prSet presAssocID="{FF2F4083-A33B-4E86-B24F-C47B0463C493}" presName="circle1" presStyleLbl="node1" presStyleIdx="0" presStyleCnt="1"/>
      <dgm:spPr/>
    </dgm:pt>
    <dgm:pt modelId="{C7492C59-8492-4114-ADF3-9CBAFF3EA26B}" type="pres">
      <dgm:prSet presAssocID="{FF2F4083-A33B-4E86-B24F-C47B0463C493}" presName="space" presStyleCnt="0"/>
      <dgm:spPr/>
    </dgm:pt>
    <dgm:pt modelId="{F86ACF3A-2A0D-422C-9868-7A146E090FE1}" type="pres">
      <dgm:prSet presAssocID="{FF2F4083-A33B-4E86-B24F-C47B0463C493}" presName="rect1" presStyleLbl="alignAcc1" presStyleIdx="0" presStyleCnt="1"/>
      <dgm:spPr/>
    </dgm:pt>
    <dgm:pt modelId="{D93DC63C-33C4-49D5-9D25-56D7E250A2B8}" type="pres">
      <dgm:prSet presAssocID="{FF2F4083-A33B-4E86-B24F-C47B0463C493}" presName="rect1ParTx" presStyleLbl="alignAcc1" presStyleIdx="0" presStyleCnt="1">
        <dgm:presLayoutVars>
          <dgm:chMax val="1"/>
          <dgm:bulletEnabled val="1"/>
        </dgm:presLayoutVars>
      </dgm:prSet>
      <dgm:spPr/>
    </dgm:pt>
    <dgm:pt modelId="{C0BA7761-DF71-4F41-BACD-565A318E56C3}" type="pres">
      <dgm:prSet presAssocID="{FF2F4083-A33B-4E86-B24F-C47B0463C493}" presName="rect1ChTx" presStyleLbl="alignAcc1" presStyleIdx="0" presStyleCnt="1">
        <dgm:presLayoutVars>
          <dgm:bulletEnabled val="1"/>
        </dgm:presLayoutVars>
      </dgm:prSet>
      <dgm:spPr/>
    </dgm:pt>
  </dgm:ptLst>
  <dgm:cxnLst>
    <dgm:cxn modelId="{9C1ECD01-F809-49FC-B6D8-636A91D139D4}" srcId="{FF2F4083-A33B-4E86-B24F-C47B0463C493}" destId="{DCBEAD2A-4473-484B-88EC-A4CEEBB1E4BD}" srcOrd="2" destOrd="0" parTransId="{BC53FD17-1D2F-4CD6-BAF0-2CAE8D2F67C8}" sibTransId="{E5D1F671-BFE3-483F-8133-D330A4ED95D7}"/>
    <dgm:cxn modelId="{98F74002-1786-4A54-995B-010841BBEDE8}" type="presOf" srcId="{FF2F4083-A33B-4E86-B24F-C47B0463C493}" destId="{F86ACF3A-2A0D-422C-9868-7A146E090FE1}" srcOrd="0" destOrd="0" presId="urn:microsoft.com/office/officeart/2005/8/layout/target3"/>
    <dgm:cxn modelId="{5E2DDF0E-48C3-4692-BAC5-B547D0D3BF85}" type="presOf" srcId="{1EE0F523-0C88-4CFC-9736-42EA2C0988AA}" destId="{EAF6BAAF-EADA-4C2D-937E-086045ABD804}" srcOrd="0" destOrd="0" presId="urn:microsoft.com/office/officeart/2005/8/layout/target3"/>
    <dgm:cxn modelId="{6B08BB1A-CD9E-4DD2-B5F9-730F875895BE}" srcId="{24CAA9E0-61E3-4335-B2B3-40848D8DF71B}" destId="{14782DA2-326A-4748-A2D8-D88C47AC552D}" srcOrd="1" destOrd="0" parTransId="{4A4AC939-D1CD-41C1-9F7D-01C4D6A453DF}" sibTransId="{807A1F8B-722A-4D37-9EE1-8B9B10A4D68C}"/>
    <dgm:cxn modelId="{3922315B-0B40-4F9F-91E1-6B4DF028B8AC}" type="presOf" srcId="{D497C39B-A510-450D-A93F-807B1934B2F5}" destId="{C0BA7761-DF71-4F41-BACD-565A318E56C3}" srcOrd="0" destOrd="4" presId="urn:microsoft.com/office/officeart/2005/8/layout/target3"/>
    <dgm:cxn modelId="{4491BD5C-6A0E-4FBD-8FDB-BF76961EF630}" srcId="{24CAA9E0-61E3-4335-B2B3-40848D8DF71B}" destId="{D497C39B-A510-450D-A93F-807B1934B2F5}" srcOrd="0" destOrd="0" parTransId="{FA23E148-1E3F-4FCE-B6B3-9DFEFCD3D926}" sibTransId="{ACCEE09A-F83E-496F-B513-2DFE8BFAFEA5}"/>
    <dgm:cxn modelId="{0060974A-5433-4000-BBEE-55E445050DC1}" srcId="{96B3A142-041F-4B64-BE6E-4BBB0FEC3D71}" destId="{D25B21B8-B967-404C-AC4F-EE5EF4EAA215}" srcOrd="1" destOrd="0" parTransId="{1E8CD015-43DD-4B7E-A179-8B4DF691D100}" sibTransId="{4F5850C2-84AC-425E-A646-AE099F3A75FA}"/>
    <dgm:cxn modelId="{76918355-6437-42A6-A7F1-8903520BEEE0}" srcId="{FF2F4083-A33B-4E86-B24F-C47B0463C493}" destId="{96B3A142-041F-4B64-BE6E-4BBB0FEC3D71}" srcOrd="0" destOrd="0" parTransId="{133D4808-143D-419E-8EE5-218DCDA0F49B}" sibTransId="{B80E58BF-2F6C-4056-883D-6C6AC7B2D568}"/>
    <dgm:cxn modelId="{38BD2F76-DF9C-4617-BDB0-874AE9547C7D}" srcId="{96B3A142-041F-4B64-BE6E-4BBB0FEC3D71}" destId="{8DAB1F86-E0CF-47AA-880B-B8EFBE1E0FE1}" srcOrd="0" destOrd="0" parTransId="{080CE4A5-8A96-4504-A1A4-48242D2013DC}" sibTransId="{13C89D4B-A6C3-4589-83D9-D6CC2E93F606}"/>
    <dgm:cxn modelId="{49185F57-1BDE-4A2D-963C-42DDEACEFF2D}" type="presOf" srcId="{96B3A142-041F-4B64-BE6E-4BBB0FEC3D71}" destId="{C0BA7761-DF71-4F41-BACD-565A318E56C3}" srcOrd="0" destOrd="0" presId="urn:microsoft.com/office/officeart/2005/8/layout/target3"/>
    <dgm:cxn modelId="{572CEA7F-BA46-40CE-BF38-AE6140DA4F86}" srcId="{1EE0F523-0C88-4CFC-9736-42EA2C0988AA}" destId="{FF2F4083-A33B-4E86-B24F-C47B0463C493}" srcOrd="0" destOrd="0" parTransId="{3A855423-995D-41AB-A8FB-845DA934CBDC}" sibTransId="{627F91EB-C546-4A9C-9381-7F167852FB00}"/>
    <dgm:cxn modelId="{F4843585-5ACF-4C86-854A-A39F7FB43C10}" type="presOf" srcId="{24CAA9E0-61E3-4335-B2B3-40848D8DF71B}" destId="{C0BA7761-DF71-4F41-BACD-565A318E56C3}" srcOrd="0" destOrd="3" presId="urn:microsoft.com/office/officeart/2005/8/layout/target3"/>
    <dgm:cxn modelId="{2F519D85-83C7-4586-B91A-6DECBE40E471}" type="presOf" srcId="{DCBEAD2A-4473-484B-88EC-A4CEEBB1E4BD}" destId="{C0BA7761-DF71-4F41-BACD-565A318E56C3}" srcOrd="0" destOrd="6" presId="urn:microsoft.com/office/officeart/2005/8/layout/target3"/>
    <dgm:cxn modelId="{61BB61A1-1C71-408F-8D47-BB5ABB77AF21}" type="presOf" srcId="{FA7059D5-82AA-42EF-B428-B7249442D3BA}" destId="{C0BA7761-DF71-4F41-BACD-565A318E56C3}" srcOrd="0" destOrd="7" presId="urn:microsoft.com/office/officeart/2005/8/layout/target3"/>
    <dgm:cxn modelId="{AFB1AAA9-AFE2-48F5-9D9D-F56D19684FC7}" srcId="{FF2F4083-A33B-4E86-B24F-C47B0463C493}" destId="{24CAA9E0-61E3-4335-B2B3-40848D8DF71B}" srcOrd="1" destOrd="0" parTransId="{C1417F03-8850-45AA-AD2C-8381C002A7F2}" sibTransId="{7A6F25D7-EDA6-4EF3-93A6-85404C33B090}"/>
    <dgm:cxn modelId="{31B1ABAD-B5FE-47DB-B9BE-8229E92B6F4B}" srcId="{FF2F4083-A33B-4E86-B24F-C47B0463C493}" destId="{FA7059D5-82AA-42EF-B428-B7249442D3BA}" srcOrd="3" destOrd="0" parTransId="{1304EE44-4320-4103-80FC-758DB9B1EB49}" sibTransId="{77F040F8-C60D-4D5E-A0C9-8B06B770ADAC}"/>
    <dgm:cxn modelId="{448BA6B0-248D-4CC3-A9D4-DA3ED6747D41}" type="presOf" srcId="{14782DA2-326A-4748-A2D8-D88C47AC552D}" destId="{C0BA7761-DF71-4F41-BACD-565A318E56C3}" srcOrd="0" destOrd="5" presId="urn:microsoft.com/office/officeart/2005/8/layout/target3"/>
    <dgm:cxn modelId="{FC4836CC-11F2-4EA8-A536-185399AAF00B}" type="presOf" srcId="{FF2F4083-A33B-4E86-B24F-C47B0463C493}" destId="{D93DC63C-33C4-49D5-9D25-56D7E250A2B8}" srcOrd="1" destOrd="0" presId="urn:microsoft.com/office/officeart/2005/8/layout/target3"/>
    <dgm:cxn modelId="{76002CE8-CFFF-40FE-B326-4FB07F5F0BFD}" type="presOf" srcId="{D25B21B8-B967-404C-AC4F-EE5EF4EAA215}" destId="{C0BA7761-DF71-4F41-BACD-565A318E56C3}" srcOrd="0" destOrd="2" presId="urn:microsoft.com/office/officeart/2005/8/layout/target3"/>
    <dgm:cxn modelId="{DF8F8DF8-8BEE-4279-AD48-FDC8535441B2}" type="presOf" srcId="{8DAB1F86-E0CF-47AA-880B-B8EFBE1E0FE1}" destId="{C0BA7761-DF71-4F41-BACD-565A318E56C3}" srcOrd="0" destOrd="1" presId="urn:microsoft.com/office/officeart/2005/8/layout/target3"/>
    <dgm:cxn modelId="{E948E01C-9606-4076-80D6-EBC43494E66D}" type="presParOf" srcId="{EAF6BAAF-EADA-4C2D-937E-086045ABD804}" destId="{E899EC85-529F-4D79-9E6B-4EBA69C47CA3}" srcOrd="0" destOrd="0" presId="urn:microsoft.com/office/officeart/2005/8/layout/target3"/>
    <dgm:cxn modelId="{C6E62038-E334-4415-B211-717D961DECE6}" type="presParOf" srcId="{EAF6BAAF-EADA-4C2D-937E-086045ABD804}" destId="{C7492C59-8492-4114-ADF3-9CBAFF3EA26B}" srcOrd="1" destOrd="0" presId="urn:microsoft.com/office/officeart/2005/8/layout/target3"/>
    <dgm:cxn modelId="{99F010C3-3080-4432-842F-52DD75EFC8A1}" type="presParOf" srcId="{EAF6BAAF-EADA-4C2D-937E-086045ABD804}" destId="{F86ACF3A-2A0D-422C-9868-7A146E090FE1}" srcOrd="2" destOrd="0" presId="urn:microsoft.com/office/officeart/2005/8/layout/target3"/>
    <dgm:cxn modelId="{A6DC5297-B8B9-4C4C-9370-E32C3FBB491C}" type="presParOf" srcId="{EAF6BAAF-EADA-4C2D-937E-086045ABD804}" destId="{D93DC63C-33C4-49D5-9D25-56D7E250A2B8}" srcOrd="3" destOrd="0" presId="urn:microsoft.com/office/officeart/2005/8/layout/target3"/>
    <dgm:cxn modelId="{9C28F57F-DFCE-459F-B941-47651688541D}" type="presParOf" srcId="{EAF6BAAF-EADA-4C2D-937E-086045ABD804}" destId="{C0BA7761-DF71-4F41-BACD-565A318E56C3}" srcOrd="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974B182-8000-49F0-B014-7044D6930F4C}" type="doc">
      <dgm:prSet loTypeId="urn:microsoft.com/office/officeart/2005/8/layout/vList2#3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5DE36098-A061-404B-B677-D0F2332BC82D}">
      <dgm:prSet/>
      <dgm:spPr/>
      <dgm:t>
        <a:bodyPr/>
        <a:lstStyle/>
        <a:p>
          <a:r>
            <a:rPr lang="zh-CN" dirty="0">
              <a:solidFill>
                <a:schemeClr val="accent1">
                  <a:lumMod val="60000"/>
                  <a:lumOff val="40000"/>
                </a:schemeClr>
              </a:solidFill>
            </a:rPr>
            <a:t>机器学习任务</a:t>
          </a:r>
        </a:p>
      </dgm:t>
    </dgm:pt>
    <dgm:pt modelId="{15D44124-CB3B-4335-8BD2-AA148B25143E}" type="parTrans" cxnId="{677BA75D-34F2-4573-A43E-5A432766902D}">
      <dgm:prSet/>
      <dgm:spPr/>
      <dgm:t>
        <a:bodyPr/>
        <a:lstStyle/>
        <a:p>
          <a:endParaRPr lang="zh-CN" altLang="en-US"/>
        </a:p>
      </dgm:t>
    </dgm:pt>
    <dgm:pt modelId="{72CC5919-35AC-4E4F-9E8E-E61536102F76}" type="sibTrans" cxnId="{677BA75D-34F2-4573-A43E-5A432766902D}">
      <dgm:prSet/>
      <dgm:spPr/>
      <dgm:t>
        <a:bodyPr/>
        <a:lstStyle/>
        <a:p>
          <a:endParaRPr lang="zh-CN" altLang="en-US"/>
        </a:p>
      </dgm:t>
    </dgm:pt>
    <dgm:pt modelId="{ECD05BA3-D74E-4F28-ABFA-72BCF31C8D1D}">
      <dgm:prSet/>
      <dgm:spPr/>
      <dgm:t>
        <a:bodyPr/>
        <a:lstStyle/>
        <a:p>
          <a:r>
            <a:rPr lang="zh-CN" dirty="0">
              <a:solidFill>
                <a:schemeClr val="accent1">
                  <a:lumMod val="60000"/>
                  <a:lumOff val="40000"/>
                </a:schemeClr>
              </a:solidFill>
            </a:rPr>
            <a:t>机器学习算法</a:t>
          </a:r>
        </a:p>
      </dgm:t>
    </dgm:pt>
    <dgm:pt modelId="{83E36A07-C2DC-4E2D-BA21-50501D0E1B91}" type="parTrans" cxnId="{6CBF9903-7E73-445A-9983-4F542B661870}">
      <dgm:prSet/>
      <dgm:spPr/>
      <dgm:t>
        <a:bodyPr/>
        <a:lstStyle/>
        <a:p>
          <a:endParaRPr lang="zh-CN" altLang="en-US"/>
        </a:p>
      </dgm:t>
    </dgm:pt>
    <dgm:pt modelId="{3EFBFBA4-81F3-47C4-95BB-D010249480D2}" type="sibTrans" cxnId="{6CBF9903-7E73-445A-9983-4F542B661870}">
      <dgm:prSet/>
      <dgm:spPr/>
      <dgm:t>
        <a:bodyPr/>
        <a:lstStyle/>
        <a:p>
          <a:endParaRPr lang="zh-CN" altLang="en-US"/>
        </a:p>
      </dgm:t>
    </dgm:pt>
    <dgm:pt modelId="{88F990A4-04EC-417E-9B4C-F961D7488F0D}">
      <dgm:prSet/>
      <dgm:spPr/>
      <dgm:t>
        <a:bodyPr/>
        <a:lstStyle/>
        <a:p>
          <a:r>
            <a:rPr lang="zh-CN" dirty="0"/>
            <a:t>机器学习过程</a:t>
          </a:r>
        </a:p>
      </dgm:t>
    </dgm:pt>
    <dgm:pt modelId="{11BA9BCE-DB8D-4A8C-B586-29C5D189803D}" type="parTrans" cxnId="{50446D9D-732A-4E5F-8240-42F2F8DA5E71}">
      <dgm:prSet/>
      <dgm:spPr/>
      <dgm:t>
        <a:bodyPr/>
        <a:lstStyle/>
        <a:p>
          <a:endParaRPr lang="zh-CN" altLang="en-US"/>
        </a:p>
      </dgm:t>
    </dgm:pt>
    <dgm:pt modelId="{8E82B494-F79C-45B4-8ED3-56823A646D86}" type="sibTrans" cxnId="{50446D9D-732A-4E5F-8240-42F2F8DA5E71}">
      <dgm:prSet/>
      <dgm:spPr/>
      <dgm:t>
        <a:bodyPr/>
        <a:lstStyle/>
        <a:p>
          <a:endParaRPr lang="zh-CN" altLang="en-US"/>
        </a:p>
      </dgm:t>
    </dgm:pt>
    <dgm:pt modelId="{5A79B5F2-FDD2-4148-B3C0-DDB2A0A27365}">
      <dgm:prSet/>
      <dgm:spPr/>
      <dgm:t>
        <a:bodyPr/>
        <a:lstStyle/>
        <a:p>
          <a:r>
            <a:rPr lang="zh-CN" dirty="0">
              <a:solidFill>
                <a:schemeClr val="accent1">
                  <a:lumMod val="60000"/>
                  <a:lumOff val="40000"/>
                </a:schemeClr>
              </a:solidFill>
            </a:rPr>
            <a:t>机器</a:t>
          </a:r>
          <a:r>
            <a:rPr lang="zh-CN" altLang="en-US" dirty="0">
              <a:solidFill>
                <a:schemeClr val="accent1">
                  <a:lumMod val="60000"/>
                  <a:lumOff val="40000"/>
                </a:schemeClr>
              </a:solidFill>
            </a:rPr>
            <a:t>学习实践环境</a:t>
          </a:r>
          <a:endParaRPr lang="zh-CN" dirty="0">
            <a:solidFill>
              <a:schemeClr val="accent1">
                <a:lumMod val="60000"/>
                <a:lumOff val="40000"/>
              </a:schemeClr>
            </a:solidFill>
          </a:endParaRPr>
        </a:p>
      </dgm:t>
    </dgm:pt>
    <dgm:pt modelId="{D8D53B07-82B3-44DB-990E-7BC952694162}" type="parTrans" cxnId="{FD104691-923F-46A5-BE6B-5D4B06F41776}">
      <dgm:prSet/>
      <dgm:spPr/>
      <dgm:t>
        <a:bodyPr/>
        <a:lstStyle/>
        <a:p>
          <a:endParaRPr lang="zh-CN" altLang="en-US"/>
        </a:p>
      </dgm:t>
    </dgm:pt>
    <dgm:pt modelId="{D7E75E6B-F753-461F-BCDF-3F7F5261166A}" type="sibTrans" cxnId="{FD104691-923F-46A5-BE6B-5D4B06F41776}">
      <dgm:prSet/>
      <dgm:spPr/>
      <dgm:t>
        <a:bodyPr/>
        <a:lstStyle/>
        <a:p>
          <a:endParaRPr lang="zh-CN" altLang="en-US"/>
        </a:p>
      </dgm:t>
    </dgm:pt>
    <dgm:pt modelId="{85F0A5FE-09D8-4CA1-A8F0-1430B78BE659}" type="pres">
      <dgm:prSet presAssocID="{6974B182-8000-49F0-B014-7044D6930F4C}" presName="linear" presStyleCnt="0">
        <dgm:presLayoutVars>
          <dgm:animLvl val="lvl"/>
          <dgm:resizeHandles val="exact"/>
        </dgm:presLayoutVars>
      </dgm:prSet>
      <dgm:spPr/>
    </dgm:pt>
    <dgm:pt modelId="{4BE9771E-8F07-46AA-AF1A-1D353D4EE8DA}" type="pres">
      <dgm:prSet presAssocID="{5DE36098-A061-404B-B677-D0F2332BC8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BF58DA3-80B6-4A64-9729-00EDAA0A2B91}" type="pres">
      <dgm:prSet presAssocID="{72CC5919-35AC-4E4F-9E8E-E61536102F76}" presName="spacer" presStyleCnt="0"/>
      <dgm:spPr/>
    </dgm:pt>
    <dgm:pt modelId="{C78C0830-A9EE-4E0C-A71C-D274A43E7375}" type="pres">
      <dgm:prSet presAssocID="{ECD05BA3-D74E-4F28-ABFA-72BCF31C8D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D11BF57-1E18-4807-AE2D-C7B3EEE0AE4E}" type="pres">
      <dgm:prSet presAssocID="{3EFBFBA4-81F3-47C4-95BB-D010249480D2}" presName="spacer" presStyleCnt="0"/>
      <dgm:spPr/>
    </dgm:pt>
    <dgm:pt modelId="{96B78753-D2C3-48C1-9603-925466A0CFB0}" type="pres">
      <dgm:prSet presAssocID="{88F990A4-04EC-417E-9B4C-F961D7488F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ED18D62-C97F-4EE2-9478-6AAA824F1AE4}" type="pres">
      <dgm:prSet presAssocID="{8E82B494-F79C-45B4-8ED3-56823A646D86}" presName="spacer" presStyleCnt="0"/>
      <dgm:spPr/>
    </dgm:pt>
    <dgm:pt modelId="{529BD959-17A8-432A-9C62-DA8AFA280F52}" type="pres">
      <dgm:prSet presAssocID="{5A79B5F2-FDD2-4148-B3C0-DDB2A0A2736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CBF9903-7E73-445A-9983-4F542B661870}" srcId="{6974B182-8000-49F0-B014-7044D6930F4C}" destId="{ECD05BA3-D74E-4F28-ABFA-72BCF31C8D1D}" srcOrd="1" destOrd="0" parTransId="{83E36A07-C2DC-4E2D-BA21-50501D0E1B91}" sibTransId="{3EFBFBA4-81F3-47C4-95BB-D010249480D2}"/>
    <dgm:cxn modelId="{4D1ED530-716F-44B4-A528-5E0676BC58B1}" type="presOf" srcId="{ECD05BA3-D74E-4F28-ABFA-72BCF31C8D1D}" destId="{C78C0830-A9EE-4E0C-A71C-D274A43E7375}" srcOrd="0" destOrd="0" presId="urn:microsoft.com/office/officeart/2005/8/layout/vList2#3"/>
    <dgm:cxn modelId="{760B5834-85DC-4050-811C-CF9EDD857C42}" type="presOf" srcId="{5A79B5F2-FDD2-4148-B3C0-DDB2A0A27365}" destId="{529BD959-17A8-432A-9C62-DA8AFA280F52}" srcOrd="0" destOrd="0" presId="urn:microsoft.com/office/officeart/2005/8/layout/vList2#3"/>
    <dgm:cxn modelId="{677BA75D-34F2-4573-A43E-5A432766902D}" srcId="{6974B182-8000-49F0-B014-7044D6930F4C}" destId="{5DE36098-A061-404B-B677-D0F2332BC82D}" srcOrd="0" destOrd="0" parTransId="{15D44124-CB3B-4335-8BD2-AA148B25143E}" sibTransId="{72CC5919-35AC-4E4F-9E8E-E61536102F76}"/>
    <dgm:cxn modelId="{3EFA5A57-BF3E-4638-AC08-63FE141CBCFA}" type="presOf" srcId="{5DE36098-A061-404B-B677-D0F2332BC82D}" destId="{4BE9771E-8F07-46AA-AF1A-1D353D4EE8DA}" srcOrd="0" destOrd="0" presId="urn:microsoft.com/office/officeart/2005/8/layout/vList2#3"/>
    <dgm:cxn modelId="{FD104691-923F-46A5-BE6B-5D4B06F41776}" srcId="{6974B182-8000-49F0-B014-7044D6930F4C}" destId="{5A79B5F2-FDD2-4148-B3C0-DDB2A0A27365}" srcOrd="3" destOrd="0" parTransId="{D8D53B07-82B3-44DB-990E-7BC952694162}" sibTransId="{D7E75E6B-F753-461F-BCDF-3F7F5261166A}"/>
    <dgm:cxn modelId="{D107839C-1DD5-4A77-A156-0B8ECD8C479A}" type="presOf" srcId="{6974B182-8000-49F0-B014-7044D6930F4C}" destId="{85F0A5FE-09D8-4CA1-A8F0-1430B78BE659}" srcOrd="0" destOrd="0" presId="urn:microsoft.com/office/officeart/2005/8/layout/vList2#3"/>
    <dgm:cxn modelId="{50446D9D-732A-4E5F-8240-42F2F8DA5E71}" srcId="{6974B182-8000-49F0-B014-7044D6930F4C}" destId="{88F990A4-04EC-417E-9B4C-F961D7488F0D}" srcOrd="2" destOrd="0" parTransId="{11BA9BCE-DB8D-4A8C-B586-29C5D189803D}" sibTransId="{8E82B494-F79C-45B4-8ED3-56823A646D86}"/>
    <dgm:cxn modelId="{80658DC2-C287-4A3F-99FC-90E9CD4CE757}" type="presOf" srcId="{88F990A4-04EC-417E-9B4C-F961D7488F0D}" destId="{96B78753-D2C3-48C1-9603-925466A0CFB0}" srcOrd="0" destOrd="0" presId="urn:microsoft.com/office/officeart/2005/8/layout/vList2#3"/>
    <dgm:cxn modelId="{0B29D8FC-C632-4FB2-8026-4798164EC511}" type="presParOf" srcId="{85F0A5FE-09D8-4CA1-A8F0-1430B78BE659}" destId="{4BE9771E-8F07-46AA-AF1A-1D353D4EE8DA}" srcOrd="0" destOrd="0" presId="urn:microsoft.com/office/officeart/2005/8/layout/vList2#3"/>
    <dgm:cxn modelId="{25A5E52A-DB98-4C2F-8F6B-C24AB63C154C}" type="presParOf" srcId="{85F0A5FE-09D8-4CA1-A8F0-1430B78BE659}" destId="{9BF58DA3-80B6-4A64-9729-00EDAA0A2B91}" srcOrd="1" destOrd="0" presId="urn:microsoft.com/office/officeart/2005/8/layout/vList2#3"/>
    <dgm:cxn modelId="{C746F74E-EEE6-4C0F-B173-B3201BD7349A}" type="presParOf" srcId="{85F0A5FE-09D8-4CA1-A8F0-1430B78BE659}" destId="{C78C0830-A9EE-4E0C-A71C-D274A43E7375}" srcOrd="2" destOrd="0" presId="urn:microsoft.com/office/officeart/2005/8/layout/vList2#3"/>
    <dgm:cxn modelId="{1436A417-1394-4A64-90F4-6F30F5E80C43}" type="presParOf" srcId="{85F0A5FE-09D8-4CA1-A8F0-1430B78BE659}" destId="{3D11BF57-1E18-4807-AE2D-C7B3EEE0AE4E}" srcOrd="3" destOrd="0" presId="urn:microsoft.com/office/officeart/2005/8/layout/vList2#3"/>
    <dgm:cxn modelId="{93B82C49-4E1E-4C3C-A9CE-00951B382427}" type="presParOf" srcId="{85F0A5FE-09D8-4CA1-A8F0-1430B78BE659}" destId="{96B78753-D2C3-48C1-9603-925466A0CFB0}" srcOrd="4" destOrd="0" presId="urn:microsoft.com/office/officeart/2005/8/layout/vList2#3"/>
    <dgm:cxn modelId="{6853A1F3-02FC-49CC-8510-6A7C2C395280}" type="presParOf" srcId="{85F0A5FE-09D8-4CA1-A8F0-1430B78BE659}" destId="{2ED18D62-C97F-4EE2-9478-6AAA824F1AE4}" srcOrd="5" destOrd="0" presId="urn:microsoft.com/office/officeart/2005/8/layout/vList2#3"/>
    <dgm:cxn modelId="{FAF66638-2AC3-484E-8EAB-63FFA6FE83CA}" type="presParOf" srcId="{85F0A5FE-09D8-4CA1-A8F0-1430B78BE659}" destId="{529BD959-17A8-432A-9C62-DA8AFA280F52}" srcOrd="6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974B182-8000-49F0-B014-7044D6930F4C}" type="doc">
      <dgm:prSet loTypeId="urn:microsoft.com/office/officeart/2005/8/layout/vList2#3" loCatId="list" qsTypeId="urn:microsoft.com/office/officeart/2005/8/quickstyle/simple1#3" qsCatId="simple" csTypeId="urn:microsoft.com/office/officeart/2005/8/colors/accent1_2#3" csCatId="accent1" phldr="1"/>
      <dgm:spPr/>
      <dgm:t>
        <a:bodyPr/>
        <a:lstStyle/>
        <a:p>
          <a:endParaRPr lang="zh-CN" altLang="en-US"/>
        </a:p>
      </dgm:t>
    </dgm:pt>
    <dgm:pt modelId="{5DE36098-A061-404B-B677-D0F2332BC82D}">
      <dgm:prSet/>
      <dgm:spPr/>
      <dgm:t>
        <a:bodyPr/>
        <a:lstStyle/>
        <a:p>
          <a:r>
            <a:rPr lang="zh-CN" dirty="0">
              <a:solidFill>
                <a:schemeClr val="accent1">
                  <a:lumMod val="60000"/>
                  <a:lumOff val="40000"/>
                </a:schemeClr>
              </a:solidFill>
            </a:rPr>
            <a:t>机器学习任务</a:t>
          </a:r>
        </a:p>
      </dgm:t>
    </dgm:pt>
    <dgm:pt modelId="{15D44124-CB3B-4335-8BD2-AA148B25143E}" type="parTrans" cxnId="{677BA75D-34F2-4573-A43E-5A432766902D}">
      <dgm:prSet/>
      <dgm:spPr/>
      <dgm:t>
        <a:bodyPr/>
        <a:lstStyle/>
        <a:p>
          <a:endParaRPr lang="zh-CN" altLang="en-US"/>
        </a:p>
      </dgm:t>
    </dgm:pt>
    <dgm:pt modelId="{72CC5919-35AC-4E4F-9E8E-E61536102F76}" type="sibTrans" cxnId="{677BA75D-34F2-4573-A43E-5A432766902D}">
      <dgm:prSet/>
      <dgm:spPr/>
      <dgm:t>
        <a:bodyPr/>
        <a:lstStyle/>
        <a:p>
          <a:endParaRPr lang="zh-CN" altLang="en-US"/>
        </a:p>
      </dgm:t>
    </dgm:pt>
    <dgm:pt modelId="{ECD05BA3-D74E-4F28-ABFA-72BCF31C8D1D}">
      <dgm:prSet/>
      <dgm:spPr/>
      <dgm:t>
        <a:bodyPr/>
        <a:lstStyle/>
        <a:p>
          <a:r>
            <a:rPr lang="zh-CN" dirty="0">
              <a:solidFill>
                <a:schemeClr val="accent1">
                  <a:lumMod val="60000"/>
                  <a:lumOff val="40000"/>
                </a:schemeClr>
              </a:solidFill>
            </a:rPr>
            <a:t>机器学习算法</a:t>
          </a:r>
        </a:p>
      </dgm:t>
    </dgm:pt>
    <dgm:pt modelId="{83E36A07-C2DC-4E2D-BA21-50501D0E1B91}" type="parTrans" cxnId="{6CBF9903-7E73-445A-9983-4F542B661870}">
      <dgm:prSet/>
      <dgm:spPr/>
      <dgm:t>
        <a:bodyPr/>
        <a:lstStyle/>
        <a:p>
          <a:endParaRPr lang="zh-CN" altLang="en-US"/>
        </a:p>
      </dgm:t>
    </dgm:pt>
    <dgm:pt modelId="{3EFBFBA4-81F3-47C4-95BB-D010249480D2}" type="sibTrans" cxnId="{6CBF9903-7E73-445A-9983-4F542B661870}">
      <dgm:prSet/>
      <dgm:spPr/>
      <dgm:t>
        <a:bodyPr/>
        <a:lstStyle/>
        <a:p>
          <a:endParaRPr lang="zh-CN" altLang="en-US"/>
        </a:p>
      </dgm:t>
    </dgm:pt>
    <dgm:pt modelId="{88F990A4-04EC-417E-9B4C-F961D7488F0D}">
      <dgm:prSet/>
      <dgm:spPr/>
      <dgm:t>
        <a:bodyPr/>
        <a:lstStyle/>
        <a:p>
          <a:r>
            <a:rPr lang="zh-CN" dirty="0">
              <a:solidFill>
                <a:schemeClr val="accent1">
                  <a:lumMod val="60000"/>
                  <a:lumOff val="40000"/>
                </a:schemeClr>
              </a:solidFill>
            </a:rPr>
            <a:t>机器学习过程</a:t>
          </a:r>
        </a:p>
      </dgm:t>
    </dgm:pt>
    <dgm:pt modelId="{11BA9BCE-DB8D-4A8C-B586-29C5D189803D}" type="parTrans" cxnId="{50446D9D-732A-4E5F-8240-42F2F8DA5E71}">
      <dgm:prSet/>
      <dgm:spPr/>
      <dgm:t>
        <a:bodyPr/>
        <a:lstStyle/>
        <a:p>
          <a:endParaRPr lang="zh-CN" altLang="en-US"/>
        </a:p>
      </dgm:t>
    </dgm:pt>
    <dgm:pt modelId="{8E82B494-F79C-45B4-8ED3-56823A646D86}" type="sibTrans" cxnId="{50446D9D-732A-4E5F-8240-42F2F8DA5E71}">
      <dgm:prSet/>
      <dgm:spPr/>
      <dgm:t>
        <a:bodyPr/>
        <a:lstStyle/>
        <a:p>
          <a:endParaRPr lang="zh-CN" altLang="en-US"/>
        </a:p>
      </dgm:t>
    </dgm:pt>
    <dgm:pt modelId="{5A79B5F2-FDD2-4148-B3C0-DDB2A0A27365}">
      <dgm:prSet/>
      <dgm:spPr/>
      <dgm:t>
        <a:bodyPr/>
        <a:lstStyle/>
        <a:p>
          <a:r>
            <a:rPr lang="zh-CN" dirty="0"/>
            <a:t>机器</a:t>
          </a:r>
          <a:r>
            <a:rPr lang="zh-CN" altLang="en-US" dirty="0"/>
            <a:t>学习实践环境</a:t>
          </a:r>
          <a:endParaRPr lang="zh-CN" dirty="0"/>
        </a:p>
      </dgm:t>
    </dgm:pt>
    <dgm:pt modelId="{D8D53B07-82B3-44DB-990E-7BC952694162}" type="parTrans" cxnId="{FD104691-923F-46A5-BE6B-5D4B06F41776}">
      <dgm:prSet/>
      <dgm:spPr/>
      <dgm:t>
        <a:bodyPr/>
        <a:lstStyle/>
        <a:p>
          <a:endParaRPr lang="zh-CN" altLang="en-US"/>
        </a:p>
      </dgm:t>
    </dgm:pt>
    <dgm:pt modelId="{D7E75E6B-F753-461F-BCDF-3F7F5261166A}" type="sibTrans" cxnId="{FD104691-923F-46A5-BE6B-5D4B06F41776}">
      <dgm:prSet/>
      <dgm:spPr/>
      <dgm:t>
        <a:bodyPr/>
        <a:lstStyle/>
        <a:p>
          <a:endParaRPr lang="zh-CN" altLang="en-US"/>
        </a:p>
      </dgm:t>
    </dgm:pt>
    <dgm:pt modelId="{85F0A5FE-09D8-4CA1-A8F0-1430B78BE659}" type="pres">
      <dgm:prSet presAssocID="{6974B182-8000-49F0-B014-7044D6930F4C}" presName="linear" presStyleCnt="0">
        <dgm:presLayoutVars>
          <dgm:animLvl val="lvl"/>
          <dgm:resizeHandles val="exact"/>
        </dgm:presLayoutVars>
      </dgm:prSet>
      <dgm:spPr/>
    </dgm:pt>
    <dgm:pt modelId="{4BE9771E-8F07-46AA-AF1A-1D353D4EE8DA}" type="pres">
      <dgm:prSet presAssocID="{5DE36098-A061-404B-B677-D0F2332BC8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BF58DA3-80B6-4A64-9729-00EDAA0A2B91}" type="pres">
      <dgm:prSet presAssocID="{72CC5919-35AC-4E4F-9E8E-E61536102F76}" presName="spacer" presStyleCnt="0"/>
      <dgm:spPr/>
    </dgm:pt>
    <dgm:pt modelId="{C78C0830-A9EE-4E0C-A71C-D274A43E7375}" type="pres">
      <dgm:prSet presAssocID="{ECD05BA3-D74E-4F28-ABFA-72BCF31C8D1D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D11BF57-1E18-4807-AE2D-C7B3EEE0AE4E}" type="pres">
      <dgm:prSet presAssocID="{3EFBFBA4-81F3-47C4-95BB-D010249480D2}" presName="spacer" presStyleCnt="0"/>
      <dgm:spPr/>
    </dgm:pt>
    <dgm:pt modelId="{96B78753-D2C3-48C1-9603-925466A0CFB0}" type="pres">
      <dgm:prSet presAssocID="{88F990A4-04EC-417E-9B4C-F961D7488F0D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ED18D62-C97F-4EE2-9478-6AAA824F1AE4}" type="pres">
      <dgm:prSet presAssocID="{8E82B494-F79C-45B4-8ED3-56823A646D86}" presName="spacer" presStyleCnt="0"/>
      <dgm:spPr/>
    </dgm:pt>
    <dgm:pt modelId="{529BD959-17A8-432A-9C62-DA8AFA280F52}" type="pres">
      <dgm:prSet presAssocID="{5A79B5F2-FDD2-4148-B3C0-DDB2A0A27365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6CBF9903-7E73-445A-9983-4F542B661870}" srcId="{6974B182-8000-49F0-B014-7044D6930F4C}" destId="{ECD05BA3-D74E-4F28-ABFA-72BCF31C8D1D}" srcOrd="1" destOrd="0" parTransId="{83E36A07-C2DC-4E2D-BA21-50501D0E1B91}" sibTransId="{3EFBFBA4-81F3-47C4-95BB-D010249480D2}"/>
    <dgm:cxn modelId="{4D1ED530-716F-44B4-A528-5E0676BC58B1}" type="presOf" srcId="{ECD05BA3-D74E-4F28-ABFA-72BCF31C8D1D}" destId="{C78C0830-A9EE-4E0C-A71C-D274A43E7375}" srcOrd="0" destOrd="0" presId="urn:microsoft.com/office/officeart/2005/8/layout/vList2#3"/>
    <dgm:cxn modelId="{760B5834-85DC-4050-811C-CF9EDD857C42}" type="presOf" srcId="{5A79B5F2-FDD2-4148-B3C0-DDB2A0A27365}" destId="{529BD959-17A8-432A-9C62-DA8AFA280F52}" srcOrd="0" destOrd="0" presId="urn:microsoft.com/office/officeart/2005/8/layout/vList2#3"/>
    <dgm:cxn modelId="{677BA75D-34F2-4573-A43E-5A432766902D}" srcId="{6974B182-8000-49F0-B014-7044D6930F4C}" destId="{5DE36098-A061-404B-B677-D0F2332BC82D}" srcOrd="0" destOrd="0" parTransId="{15D44124-CB3B-4335-8BD2-AA148B25143E}" sibTransId="{72CC5919-35AC-4E4F-9E8E-E61536102F76}"/>
    <dgm:cxn modelId="{3EFA5A57-BF3E-4638-AC08-63FE141CBCFA}" type="presOf" srcId="{5DE36098-A061-404B-B677-D0F2332BC82D}" destId="{4BE9771E-8F07-46AA-AF1A-1D353D4EE8DA}" srcOrd="0" destOrd="0" presId="urn:microsoft.com/office/officeart/2005/8/layout/vList2#3"/>
    <dgm:cxn modelId="{FD104691-923F-46A5-BE6B-5D4B06F41776}" srcId="{6974B182-8000-49F0-B014-7044D6930F4C}" destId="{5A79B5F2-FDD2-4148-B3C0-DDB2A0A27365}" srcOrd="3" destOrd="0" parTransId="{D8D53B07-82B3-44DB-990E-7BC952694162}" sibTransId="{D7E75E6B-F753-461F-BCDF-3F7F5261166A}"/>
    <dgm:cxn modelId="{D107839C-1DD5-4A77-A156-0B8ECD8C479A}" type="presOf" srcId="{6974B182-8000-49F0-B014-7044D6930F4C}" destId="{85F0A5FE-09D8-4CA1-A8F0-1430B78BE659}" srcOrd="0" destOrd="0" presId="urn:microsoft.com/office/officeart/2005/8/layout/vList2#3"/>
    <dgm:cxn modelId="{50446D9D-732A-4E5F-8240-42F2F8DA5E71}" srcId="{6974B182-8000-49F0-B014-7044D6930F4C}" destId="{88F990A4-04EC-417E-9B4C-F961D7488F0D}" srcOrd="2" destOrd="0" parTransId="{11BA9BCE-DB8D-4A8C-B586-29C5D189803D}" sibTransId="{8E82B494-F79C-45B4-8ED3-56823A646D86}"/>
    <dgm:cxn modelId="{80658DC2-C287-4A3F-99FC-90E9CD4CE757}" type="presOf" srcId="{88F990A4-04EC-417E-9B4C-F961D7488F0D}" destId="{96B78753-D2C3-48C1-9603-925466A0CFB0}" srcOrd="0" destOrd="0" presId="urn:microsoft.com/office/officeart/2005/8/layout/vList2#3"/>
    <dgm:cxn modelId="{0B29D8FC-C632-4FB2-8026-4798164EC511}" type="presParOf" srcId="{85F0A5FE-09D8-4CA1-A8F0-1430B78BE659}" destId="{4BE9771E-8F07-46AA-AF1A-1D353D4EE8DA}" srcOrd="0" destOrd="0" presId="urn:microsoft.com/office/officeart/2005/8/layout/vList2#3"/>
    <dgm:cxn modelId="{25A5E52A-DB98-4C2F-8F6B-C24AB63C154C}" type="presParOf" srcId="{85F0A5FE-09D8-4CA1-A8F0-1430B78BE659}" destId="{9BF58DA3-80B6-4A64-9729-00EDAA0A2B91}" srcOrd="1" destOrd="0" presId="urn:microsoft.com/office/officeart/2005/8/layout/vList2#3"/>
    <dgm:cxn modelId="{C746F74E-EEE6-4C0F-B173-B3201BD7349A}" type="presParOf" srcId="{85F0A5FE-09D8-4CA1-A8F0-1430B78BE659}" destId="{C78C0830-A9EE-4E0C-A71C-D274A43E7375}" srcOrd="2" destOrd="0" presId="urn:microsoft.com/office/officeart/2005/8/layout/vList2#3"/>
    <dgm:cxn modelId="{1436A417-1394-4A64-90F4-6F30F5E80C43}" type="presParOf" srcId="{85F0A5FE-09D8-4CA1-A8F0-1430B78BE659}" destId="{3D11BF57-1E18-4807-AE2D-C7B3EEE0AE4E}" srcOrd="3" destOrd="0" presId="urn:microsoft.com/office/officeart/2005/8/layout/vList2#3"/>
    <dgm:cxn modelId="{93B82C49-4E1E-4C3C-A9CE-00951B382427}" type="presParOf" srcId="{85F0A5FE-09D8-4CA1-A8F0-1430B78BE659}" destId="{96B78753-D2C3-48C1-9603-925466A0CFB0}" srcOrd="4" destOrd="0" presId="urn:microsoft.com/office/officeart/2005/8/layout/vList2#3"/>
    <dgm:cxn modelId="{6853A1F3-02FC-49CC-8510-6A7C2C395280}" type="presParOf" srcId="{85F0A5FE-09D8-4CA1-A8F0-1430B78BE659}" destId="{2ED18D62-C97F-4EE2-9478-6AAA824F1AE4}" srcOrd="5" destOrd="0" presId="urn:microsoft.com/office/officeart/2005/8/layout/vList2#3"/>
    <dgm:cxn modelId="{FAF66638-2AC3-484E-8EAB-63FFA6FE83CA}" type="presParOf" srcId="{85F0A5FE-09D8-4CA1-A8F0-1430B78BE659}" destId="{529BD959-17A8-432A-9C62-DA8AFA280F52}" srcOrd="6" destOrd="0" presId="urn:microsoft.com/office/officeart/2005/8/layout/vList2#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A2FFBAD-8747-4BC6-8230-C9EE1B1424BE}" type="doc">
      <dgm:prSet loTypeId="urn:microsoft.com/office/officeart/2005/8/layout/vList2#2" loCatId="list" qsTypeId="urn:microsoft.com/office/officeart/2005/8/quickstyle/simple1#2" qsCatId="simple" csTypeId="urn:microsoft.com/office/officeart/2005/8/colors/accent1_2#2" csCatId="accent1" phldr="1"/>
      <dgm:spPr/>
      <dgm:t>
        <a:bodyPr/>
        <a:lstStyle/>
        <a:p>
          <a:endParaRPr lang="zh-CN" altLang="en-US"/>
        </a:p>
      </dgm:t>
    </dgm:pt>
    <dgm:pt modelId="{3AEBABD0-5554-49FE-9766-EBC7427AECD8}">
      <dgm:prSet/>
      <dgm:spPr/>
      <dgm:t>
        <a:bodyPr/>
        <a:lstStyle/>
        <a:p>
          <a:r>
            <a:rPr lang="zh-CN"/>
            <a:t>编程语言</a:t>
          </a:r>
        </a:p>
      </dgm:t>
    </dgm:pt>
    <dgm:pt modelId="{378C4942-C404-451B-8FE1-56CC5502BECE}" type="parTrans" cxnId="{1EF474DD-7F11-4B7C-9BFC-2892775DC2D7}">
      <dgm:prSet/>
      <dgm:spPr/>
      <dgm:t>
        <a:bodyPr/>
        <a:lstStyle/>
        <a:p>
          <a:endParaRPr lang="zh-CN" altLang="en-US"/>
        </a:p>
      </dgm:t>
    </dgm:pt>
    <dgm:pt modelId="{D570EB98-51D0-4982-87B0-A31D75947AA4}" type="sibTrans" cxnId="{1EF474DD-7F11-4B7C-9BFC-2892775DC2D7}">
      <dgm:prSet/>
      <dgm:spPr/>
      <dgm:t>
        <a:bodyPr/>
        <a:lstStyle/>
        <a:p>
          <a:endParaRPr lang="zh-CN" altLang="en-US"/>
        </a:p>
      </dgm:t>
    </dgm:pt>
    <dgm:pt modelId="{3B83C8D5-E9C7-4FA3-9B05-9756D9AC4558}">
      <dgm:prSet/>
      <dgm:spPr/>
      <dgm:t>
        <a:bodyPr/>
        <a:lstStyle/>
        <a:p>
          <a:r>
            <a:rPr lang="en-US"/>
            <a:t>Python</a:t>
          </a:r>
          <a:endParaRPr lang="zh-CN"/>
        </a:p>
      </dgm:t>
    </dgm:pt>
    <dgm:pt modelId="{8600F913-C2BB-4FAC-86D4-086468D431D6}" type="parTrans" cxnId="{7FB2D747-88D4-4728-A506-454711AEC1B8}">
      <dgm:prSet/>
      <dgm:spPr/>
      <dgm:t>
        <a:bodyPr/>
        <a:lstStyle/>
        <a:p>
          <a:endParaRPr lang="zh-CN" altLang="en-US"/>
        </a:p>
      </dgm:t>
    </dgm:pt>
    <dgm:pt modelId="{EF1756E0-848E-4F8E-8B49-2CA51DF702FF}" type="sibTrans" cxnId="{7FB2D747-88D4-4728-A506-454711AEC1B8}">
      <dgm:prSet/>
      <dgm:spPr/>
      <dgm:t>
        <a:bodyPr/>
        <a:lstStyle/>
        <a:p>
          <a:endParaRPr lang="zh-CN" altLang="en-US"/>
        </a:p>
      </dgm:t>
    </dgm:pt>
    <dgm:pt modelId="{D3C8D566-8130-4BAF-AF5D-B80AC02E9C09}">
      <dgm:prSet/>
      <dgm:spPr/>
      <dgm:t>
        <a:bodyPr/>
        <a:lstStyle/>
        <a:p>
          <a:r>
            <a:rPr lang="en-US"/>
            <a:t>Anaconda </a:t>
          </a:r>
          <a:endParaRPr lang="zh-CN"/>
        </a:p>
      </dgm:t>
    </dgm:pt>
    <dgm:pt modelId="{01645E56-FFEA-400C-8457-9C1E6DFA4C67}" type="parTrans" cxnId="{D1FCA4EF-9E70-432A-A0B2-A2034460DEF2}">
      <dgm:prSet/>
      <dgm:spPr/>
      <dgm:t>
        <a:bodyPr/>
        <a:lstStyle/>
        <a:p>
          <a:endParaRPr lang="zh-CN" altLang="en-US"/>
        </a:p>
      </dgm:t>
    </dgm:pt>
    <dgm:pt modelId="{9A90EB25-5F3D-4151-9CB8-B95E0576EB8B}" type="sibTrans" cxnId="{D1FCA4EF-9E70-432A-A0B2-A2034460DEF2}">
      <dgm:prSet/>
      <dgm:spPr/>
      <dgm:t>
        <a:bodyPr/>
        <a:lstStyle/>
        <a:p>
          <a:endParaRPr lang="zh-CN" altLang="en-US"/>
        </a:p>
      </dgm:t>
    </dgm:pt>
    <dgm:pt modelId="{922FE552-8E84-4D08-A986-2C3E63A40ACC}">
      <dgm:prSet/>
      <dgm:spPr/>
      <dgm:t>
        <a:bodyPr/>
        <a:lstStyle/>
        <a:p>
          <a:r>
            <a:rPr lang="zh-CN" dirty="0"/>
            <a:t>编程环境</a:t>
          </a:r>
        </a:p>
      </dgm:t>
    </dgm:pt>
    <dgm:pt modelId="{42F78C73-00CB-4DDF-BF2D-0460C07B6D37}" type="parTrans" cxnId="{9875BF6F-4F9C-40B3-A926-B50ACC0EED4B}">
      <dgm:prSet/>
      <dgm:spPr/>
      <dgm:t>
        <a:bodyPr/>
        <a:lstStyle/>
        <a:p>
          <a:endParaRPr lang="zh-CN" altLang="en-US"/>
        </a:p>
      </dgm:t>
    </dgm:pt>
    <dgm:pt modelId="{38C331EC-430D-4BAF-88A4-FA42F85A69C4}" type="sibTrans" cxnId="{9875BF6F-4F9C-40B3-A926-B50ACC0EED4B}">
      <dgm:prSet/>
      <dgm:spPr/>
      <dgm:t>
        <a:bodyPr/>
        <a:lstStyle/>
        <a:p>
          <a:endParaRPr lang="zh-CN" altLang="en-US"/>
        </a:p>
      </dgm:t>
    </dgm:pt>
    <dgm:pt modelId="{4138C7B7-F846-4928-9A14-71B2B47D5993}">
      <dgm:prSet/>
      <dgm:spPr/>
      <dgm:t>
        <a:bodyPr/>
        <a:lstStyle/>
        <a:p>
          <a:r>
            <a:rPr lang="en-US"/>
            <a:t>Jupyter</a:t>
          </a:r>
          <a:endParaRPr lang="zh-CN"/>
        </a:p>
      </dgm:t>
    </dgm:pt>
    <dgm:pt modelId="{603B387B-5C3F-45D9-9B5B-ED71E24528C2}" type="parTrans" cxnId="{653AA629-A123-403C-BDA0-5AECCE9758C2}">
      <dgm:prSet/>
      <dgm:spPr/>
      <dgm:t>
        <a:bodyPr/>
        <a:lstStyle/>
        <a:p>
          <a:endParaRPr lang="zh-CN" altLang="en-US"/>
        </a:p>
      </dgm:t>
    </dgm:pt>
    <dgm:pt modelId="{CE68C9B5-D1FB-460C-A54D-F57E25E4CDC8}" type="sibTrans" cxnId="{653AA629-A123-403C-BDA0-5AECCE9758C2}">
      <dgm:prSet/>
      <dgm:spPr/>
      <dgm:t>
        <a:bodyPr/>
        <a:lstStyle/>
        <a:p>
          <a:endParaRPr lang="zh-CN" altLang="en-US"/>
        </a:p>
      </dgm:t>
    </dgm:pt>
    <dgm:pt modelId="{4697B6D9-16CE-4763-9880-4E8D69DF3B7C}">
      <dgm:prSet/>
      <dgm:spPr/>
      <dgm:t>
        <a:bodyPr/>
        <a:lstStyle/>
        <a:p>
          <a:r>
            <a:rPr lang="en-US" dirty="0" err="1"/>
            <a:t>Vscode</a:t>
          </a:r>
          <a:endParaRPr lang="zh-CN" dirty="0"/>
        </a:p>
      </dgm:t>
    </dgm:pt>
    <dgm:pt modelId="{08F68E3B-1DF9-490F-A0BC-1C9834738854}" type="parTrans" cxnId="{3E9B3A5C-05E7-43BB-A261-5BCECA03FF2D}">
      <dgm:prSet/>
      <dgm:spPr/>
      <dgm:t>
        <a:bodyPr/>
        <a:lstStyle/>
        <a:p>
          <a:endParaRPr lang="zh-CN" altLang="en-US"/>
        </a:p>
      </dgm:t>
    </dgm:pt>
    <dgm:pt modelId="{349EA7FE-3A84-461F-9333-B44DE743977B}" type="sibTrans" cxnId="{3E9B3A5C-05E7-43BB-A261-5BCECA03FF2D}">
      <dgm:prSet/>
      <dgm:spPr/>
      <dgm:t>
        <a:bodyPr/>
        <a:lstStyle/>
        <a:p>
          <a:endParaRPr lang="zh-CN" altLang="en-US"/>
        </a:p>
      </dgm:t>
    </dgm:pt>
    <dgm:pt modelId="{8C5EA1E1-17C8-4188-8E5E-01667D596385}">
      <dgm:prSet/>
      <dgm:spPr/>
      <dgm:t>
        <a:bodyPr/>
        <a:lstStyle/>
        <a:p>
          <a:r>
            <a:rPr lang="en-US" altLang="zh-CN" dirty="0" err="1"/>
            <a:t>Pycharm</a:t>
          </a:r>
          <a:r>
            <a:rPr lang="en-US" altLang="zh-CN" dirty="0"/>
            <a:t> </a:t>
          </a:r>
          <a:r>
            <a:rPr lang="en-US" dirty="0"/>
            <a:t> </a:t>
          </a:r>
          <a:endParaRPr lang="zh-CN" dirty="0"/>
        </a:p>
      </dgm:t>
    </dgm:pt>
    <dgm:pt modelId="{169CE279-8B61-4125-8046-00DEBCA14547}" type="parTrans" cxnId="{5C8B0027-21CE-42E1-9EC8-CB145FF9A930}">
      <dgm:prSet/>
      <dgm:spPr/>
      <dgm:t>
        <a:bodyPr/>
        <a:lstStyle/>
        <a:p>
          <a:endParaRPr lang="zh-CN" altLang="en-US"/>
        </a:p>
      </dgm:t>
    </dgm:pt>
    <dgm:pt modelId="{AF155871-0514-461F-A61C-5370C5557E4C}" type="sibTrans" cxnId="{5C8B0027-21CE-42E1-9EC8-CB145FF9A930}">
      <dgm:prSet/>
      <dgm:spPr/>
      <dgm:t>
        <a:bodyPr/>
        <a:lstStyle/>
        <a:p>
          <a:endParaRPr lang="zh-CN" altLang="en-US"/>
        </a:p>
      </dgm:t>
    </dgm:pt>
    <dgm:pt modelId="{4B8F187C-AEC1-460F-909D-F1FE4D185598}" type="pres">
      <dgm:prSet presAssocID="{FA2FFBAD-8747-4BC6-8230-C9EE1B1424BE}" presName="linear" presStyleCnt="0">
        <dgm:presLayoutVars>
          <dgm:animLvl val="lvl"/>
          <dgm:resizeHandles val="exact"/>
        </dgm:presLayoutVars>
      </dgm:prSet>
      <dgm:spPr/>
    </dgm:pt>
    <dgm:pt modelId="{8880E33B-F3ED-4F14-B1EC-D00D4FCF3FFF}" type="pres">
      <dgm:prSet presAssocID="{3AEBABD0-5554-49FE-9766-EBC7427AECD8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1DF7191B-4DB8-494D-BD02-5AB5309B5464}" type="pres">
      <dgm:prSet presAssocID="{3AEBABD0-5554-49FE-9766-EBC7427AECD8}" presName="childText" presStyleLbl="revTx" presStyleIdx="0" presStyleCnt="2">
        <dgm:presLayoutVars>
          <dgm:bulletEnabled val="1"/>
        </dgm:presLayoutVars>
      </dgm:prSet>
      <dgm:spPr/>
    </dgm:pt>
    <dgm:pt modelId="{D5BE5787-61CE-40E2-AC50-B4BA327AAA8A}" type="pres">
      <dgm:prSet presAssocID="{922FE552-8E84-4D08-A986-2C3E63A40ACC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2591E3D6-CD62-462A-8756-89358F0143A7}" type="pres">
      <dgm:prSet presAssocID="{922FE552-8E84-4D08-A986-2C3E63A40ACC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CF070E0B-2F0A-401D-9CE8-4B675D12E246}" type="presOf" srcId="{4138C7B7-F846-4928-9A14-71B2B47D5993}" destId="{2591E3D6-CD62-462A-8756-89358F0143A7}" srcOrd="0" destOrd="0" presId="urn:microsoft.com/office/officeart/2005/8/layout/vList2#2"/>
    <dgm:cxn modelId="{B6CCF826-4555-4C55-BAFC-B8BFE0E1B516}" type="presOf" srcId="{4697B6D9-16CE-4763-9880-4E8D69DF3B7C}" destId="{2591E3D6-CD62-462A-8756-89358F0143A7}" srcOrd="0" destOrd="1" presId="urn:microsoft.com/office/officeart/2005/8/layout/vList2#2"/>
    <dgm:cxn modelId="{5C8B0027-21CE-42E1-9EC8-CB145FF9A930}" srcId="{922FE552-8E84-4D08-A986-2C3E63A40ACC}" destId="{8C5EA1E1-17C8-4188-8E5E-01667D596385}" srcOrd="2" destOrd="0" parTransId="{169CE279-8B61-4125-8046-00DEBCA14547}" sibTransId="{AF155871-0514-461F-A61C-5370C5557E4C}"/>
    <dgm:cxn modelId="{653AA629-A123-403C-BDA0-5AECCE9758C2}" srcId="{922FE552-8E84-4D08-A986-2C3E63A40ACC}" destId="{4138C7B7-F846-4928-9A14-71B2B47D5993}" srcOrd="0" destOrd="0" parTransId="{603B387B-5C3F-45D9-9B5B-ED71E24528C2}" sibTransId="{CE68C9B5-D1FB-460C-A54D-F57E25E4CDC8}"/>
    <dgm:cxn modelId="{C3604A32-0E82-4BF6-8CB9-908D81AE680B}" type="presOf" srcId="{D3C8D566-8130-4BAF-AF5D-B80AC02E9C09}" destId="{1DF7191B-4DB8-494D-BD02-5AB5309B5464}" srcOrd="0" destOrd="1" presId="urn:microsoft.com/office/officeart/2005/8/layout/vList2#2"/>
    <dgm:cxn modelId="{F07CFB36-8B71-4F6B-AD83-D0F2CCE1E134}" type="presOf" srcId="{922FE552-8E84-4D08-A986-2C3E63A40ACC}" destId="{D5BE5787-61CE-40E2-AC50-B4BA327AAA8A}" srcOrd="0" destOrd="0" presId="urn:microsoft.com/office/officeart/2005/8/layout/vList2#2"/>
    <dgm:cxn modelId="{2E2E3C3D-98EA-4E87-ADA2-659F9EAB3036}" type="presOf" srcId="{3AEBABD0-5554-49FE-9766-EBC7427AECD8}" destId="{8880E33B-F3ED-4F14-B1EC-D00D4FCF3FFF}" srcOrd="0" destOrd="0" presId="urn:microsoft.com/office/officeart/2005/8/layout/vList2#2"/>
    <dgm:cxn modelId="{3E9B3A5C-05E7-43BB-A261-5BCECA03FF2D}" srcId="{922FE552-8E84-4D08-A986-2C3E63A40ACC}" destId="{4697B6D9-16CE-4763-9880-4E8D69DF3B7C}" srcOrd="1" destOrd="0" parTransId="{08F68E3B-1DF9-490F-A0BC-1C9834738854}" sibTransId="{349EA7FE-3A84-461F-9333-B44DE743977B}"/>
    <dgm:cxn modelId="{311E7A67-1776-4DDF-AA51-5C8AD8FB2D41}" type="presOf" srcId="{3B83C8D5-E9C7-4FA3-9B05-9756D9AC4558}" destId="{1DF7191B-4DB8-494D-BD02-5AB5309B5464}" srcOrd="0" destOrd="0" presId="urn:microsoft.com/office/officeart/2005/8/layout/vList2#2"/>
    <dgm:cxn modelId="{7FB2D747-88D4-4728-A506-454711AEC1B8}" srcId="{3AEBABD0-5554-49FE-9766-EBC7427AECD8}" destId="{3B83C8D5-E9C7-4FA3-9B05-9756D9AC4558}" srcOrd="0" destOrd="0" parTransId="{8600F913-C2BB-4FAC-86D4-086468D431D6}" sibTransId="{EF1756E0-848E-4F8E-8B49-2CA51DF702FF}"/>
    <dgm:cxn modelId="{9875BF6F-4F9C-40B3-A926-B50ACC0EED4B}" srcId="{FA2FFBAD-8747-4BC6-8230-C9EE1B1424BE}" destId="{922FE552-8E84-4D08-A986-2C3E63A40ACC}" srcOrd="1" destOrd="0" parTransId="{42F78C73-00CB-4DDF-BF2D-0460C07B6D37}" sibTransId="{38C331EC-430D-4BAF-88A4-FA42F85A69C4}"/>
    <dgm:cxn modelId="{45BC8472-C416-4EED-A88E-676367EA8CE1}" type="presOf" srcId="{8C5EA1E1-17C8-4188-8E5E-01667D596385}" destId="{2591E3D6-CD62-462A-8756-89358F0143A7}" srcOrd="0" destOrd="2" presId="urn:microsoft.com/office/officeart/2005/8/layout/vList2#2"/>
    <dgm:cxn modelId="{96DE40B9-FC11-40A3-994E-9142B317E105}" type="presOf" srcId="{FA2FFBAD-8747-4BC6-8230-C9EE1B1424BE}" destId="{4B8F187C-AEC1-460F-909D-F1FE4D185598}" srcOrd="0" destOrd="0" presId="urn:microsoft.com/office/officeart/2005/8/layout/vList2#2"/>
    <dgm:cxn modelId="{1EF474DD-7F11-4B7C-9BFC-2892775DC2D7}" srcId="{FA2FFBAD-8747-4BC6-8230-C9EE1B1424BE}" destId="{3AEBABD0-5554-49FE-9766-EBC7427AECD8}" srcOrd="0" destOrd="0" parTransId="{378C4942-C404-451B-8FE1-56CC5502BECE}" sibTransId="{D570EB98-51D0-4982-87B0-A31D75947AA4}"/>
    <dgm:cxn modelId="{D1FCA4EF-9E70-432A-A0B2-A2034460DEF2}" srcId="{3AEBABD0-5554-49FE-9766-EBC7427AECD8}" destId="{D3C8D566-8130-4BAF-AF5D-B80AC02E9C09}" srcOrd="1" destOrd="0" parTransId="{01645E56-FFEA-400C-8457-9C1E6DFA4C67}" sibTransId="{9A90EB25-5F3D-4151-9CB8-B95E0576EB8B}"/>
    <dgm:cxn modelId="{C6EBCA5B-C3E3-4C72-B477-33837D750E40}" type="presParOf" srcId="{4B8F187C-AEC1-460F-909D-F1FE4D185598}" destId="{8880E33B-F3ED-4F14-B1EC-D00D4FCF3FFF}" srcOrd="0" destOrd="0" presId="urn:microsoft.com/office/officeart/2005/8/layout/vList2#2"/>
    <dgm:cxn modelId="{339ADF0B-BB89-448F-9705-E39B79227B66}" type="presParOf" srcId="{4B8F187C-AEC1-460F-909D-F1FE4D185598}" destId="{1DF7191B-4DB8-494D-BD02-5AB5309B5464}" srcOrd="1" destOrd="0" presId="urn:microsoft.com/office/officeart/2005/8/layout/vList2#2"/>
    <dgm:cxn modelId="{ED349D08-0C66-4E34-96CB-3D8E711F6E72}" type="presParOf" srcId="{4B8F187C-AEC1-460F-909D-F1FE4D185598}" destId="{D5BE5787-61CE-40E2-AC50-B4BA327AAA8A}" srcOrd="2" destOrd="0" presId="urn:microsoft.com/office/officeart/2005/8/layout/vList2#2"/>
    <dgm:cxn modelId="{4A5FCB64-A8CF-45CA-9422-0E364DCCDE76}" type="presParOf" srcId="{4B8F187C-AEC1-460F-909D-F1FE4D185598}" destId="{2591E3D6-CD62-462A-8756-89358F0143A7}" srcOrd="3" destOrd="0" presId="urn:microsoft.com/office/officeart/2005/8/layout/vList2#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DE978199-6DBC-4376-9185-920FA7B3B09A}" type="doc">
      <dgm:prSet loTypeId="urn:microsoft.com/office/officeart/2005/8/layout/vList2#6" loCatId="list" qsTypeId="urn:microsoft.com/office/officeart/2005/8/quickstyle/simple1#7" qsCatId="simple" csTypeId="urn:microsoft.com/office/officeart/2005/8/colors/accent1_2#7" csCatId="accent1"/>
      <dgm:spPr/>
      <dgm:t>
        <a:bodyPr/>
        <a:lstStyle/>
        <a:p>
          <a:endParaRPr lang="zh-CN" altLang="en-US"/>
        </a:p>
      </dgm:t>
    </dgm:pt>
    <dgm:pt modelId="{30C57040-8A01-4AAB-BCCA-BBE17429A486}">
      <dgm:prSet/>
      <dgm:spPr/>
      <dgm:t>
        <a:bodyPr/>
        <a:lstStyle/>
        <a:p>
          <a:r>
            <a:rPr lang="zh-CN"/>
            <a:t>建议安装</a:t>
          </a:r>
          <a:r>
            <a:rPr lang="en-US"/>
            <a:t>anaconda</a:t>
          </a:r>
          <a:r>
            <a:rPr lang="zh-CN"/>
            <a:t>：</a:t>
          </a:r>
          <a:r>
            <a:rPr lang="en-US"/>
            <a:t> </a:t>
          </a:r>
          <a:r>
            <a:rPr lang="en-US">
              <a:hlinkClick xmlns:r="http://schemas.openxmlformats.org/officeDocument/2006/relationships" r:id="rId1"/>
            </a:rPr>
            <a:t>https://mirrors.tuna.tsinghua.edu.cn/help/anaconda/</a:t>
          </a:r>
          <a:endParaRPr lang="zh-CN"/>
        </a:p>
      </dgm:t>
    </dgm:pt>
    <dgm:pt modelId="{BC51EBBE-2856-4D4E-A732-D2965D732ED4}" type="parTrans" cxnId="{6F21A605-6F47-4727-B811-E76E03804D33}">
      <dgm:prSet/>
      <dgm:spPr/>
      <dgm:t>
        <a:bodyPr/>
        <a:lstStyle/>
        <a:p>
          <a:endParaRPr lang="zh-CN" altLang="en-US"/>
        </a:p>
      </dgm:t>
    </dgm:pt>
    <dgm:pt modelId="{B55CAFED-B416-43E2-A887-EC5822CE80C7}" type="sibTrans" cxnId="{6F21A605-6F47-4727-B811-E76E03804D33}">
      <dgm:prSet/>
      <dgm:spPr/>
      <dgm:t>
        <a:bodyPr/>
        <a:lstStyle/>
        <a:p>
          <a:endParaRPr lang="zh-CN" altLang="en-US"/>
        </a:p>
      </dgm:t>
    </dgm:pt>
    <dgm:pt modelId="{22AED97A-C026-42B2-AD85-F1DE4CF02553}">
      <dgm:prSet/>
      <dgm:spPr/>
      <dgm:t>
        <a:bodyPr/>
        <a:lstStyle/>
        <a:p>
          <a:r>
            <a:rPr lang="zh-CN"/>
            <a:t>第三方包：</a:t>
          </a:r>
        </a:p>
      </dgm:t>
    </dgm:pt>
    <dgm:pt modelId="{290567EF-B72B-4D18-B6DE-99627D840279}" type="parTrans" cxnId="{18C40904-512A-41C1-89DC-1957447749EF}">
      <dgm:prSet/>
      <dgm:spPr/>
      <dgm:t>
        <a:bodyPr/>
        <a:lstStyle/>
        <a:p>
          <a:endParaRPr lang="zh-CN" altLang="en-US"/>
        </a:p>
      </dgm:t>
    </dgm:pt>
    <dgm:pt modelId="{9D3B50F8-30FD-4284-8964-36316329E4D3}" type="sibTrans" cxnId="{18C40904-512A-41C1-89DC-1957447749EF}">
      <dgm:prSet/>
      <dgm:spPr/>
      <dgm:t>
        <a:bodyPr/>
        <a:lstStyle/>
        <a:p>
          <a:endParaRPr lang="zh-CN" altLang="en-US"/>
        </a:p>
      </dgm:t>
    </dgm:pt>
    <dgm:pt modelId="{D8C1824E-BAEB-4623-B6C0-254AEE334785}">
      <dgm:prSet/>
      <dgm:spPr/>
      <dgm:t>
        <a:bodyPr/>
        <a:lstStyle/>
        <a:p>
          <a:r>
            <a:rPr lang="en-US"/>
            <a:t>Numpy</a:t>
          </a:r>
          <a:endParaRPr lang="zh-CN"/>
        </a:p>
      </dgm:t>
    </dgm:pt>
    <dgm:pt modelId="{76F9CAD6-BC03-4766-A81B-878BF7A3705A}" type="parTrans" cxnId="{E01D4240-28ED-47AA-9DB8-7BC548D3FCDE}">
      <dgm:prSet/>
      <dgm:spPr/>
      <dgm:t>
        <a:bodyPr/>
        <a:lstStyle/>
        <a:p>
          <a:endParaRPr lang="zh-CN" altLang="en-US"/>
        </a:p>
      </dgm:t>
    </dgm:pt>
    <dgm:pt modelId="{B171CBF7-08DF-4340-AFA3-89B4E84E5DF4}" type="sibTrans" cxnId="{E01D4240-28ED-47AA-9DB8-7BC548D3FCDE}">
      <dgm:prSet/>
      <dgm:spPr/>
      <dgm:t>
        <a:bodyPr/>
        <a:lstStyle/>
        <a:p>
          <a:endParaRPr lang="zh-CN" altLang="en-US"/>
        </a:p>
      </dgm:t>
    </dgm:pt>
    <dgm:pt modelId="{FF859C47-71F0-4EB9-AE43-7D8B3871B03E}">
      <dgm:prSet/>
      <dgm:spPr/>
      <dgm:t>
        <a:bodyPr/>
        <a:lstStyle/>
        <a:p>
          <a:r>
            <a:rPr lang="en-US"/>
            <a:t>Sklearn</a:t>
          </a:r>
          <a:endParaRPr lang="zh-CN"/>
        </a:p>
      </dgm:t>
    </dgm:pt>
    <dgm:pt modelId="{03A67525-A5CC-431B-8075-0D4114D5E7A0}" type="parTrans" cxnId="{C669AFEA-4EBC-4815-8AEE-0A6E28B5135E}">
      <dgm:prSet/>
      <dgm:spPr/>
      <dgm:t>
        <a:bodyPr/>
        <a:lstStyle/>
        <a:p>
          <a:endParaRPr lang="zh-CN" altLang="en-US"/>
        </a:p>
      </dgm:t>
    </dgm:pt>
    <dgm:pt modelId="{5C7641A6-4946-46BB-9AD7-B58983394904}" type="sibTrans" cxnId="{C669AFEA-4EBC-4815-8AEE-0A6E28B5135E}">
      <dgm:prSet/>
      <dgm:spPr/>
      <dgm:t>
        <a:bodyPr/>
        <a:lstStyle/>
        <a:p>
          <a:endParaRPr lang="zh-CN" altLang="en-US"/>
        </a:p>
      </dgm:t>
    </dgm:pt>
    <dgm:pt modelId="{85059842-B366-4B4C-BA54-4A6A93992119}">
      <dgm:prSet/>
      <dgm:spPr/>
      <dgm:t>
        <a:bodyPr/>
        <a:lstStyle/>
        <a:p>
          <a:r>
            <a:rPr lang="en-US"/>
            <a:t>Skimage</a:t>
          </a:r>
          <a:endParaRPr lang="zh-CN"/>
        </a:p>
      </dgm:t>
    </dgm:pt>
    <dgm:pt modelId="{F4E331EF-F859-44C1-A39E-D6DD216E04DF}" type="parTrans" cxnId="{FA377569-8413-4898-A9D7-123B0AE8727B}">
      <dgm:prSet/>
      <dgm:spPr/>
      <dgm:t>
        <a:bodyPr/>
        <a:lstStyle/>
        <a:p>
          <a:endParaRPr lang="zh-CN" altLang="en-US"/>
        </a:p>
      </dgm:t>
    </dgm:pt>
    <dgm:pt modelId="{DA872D7E-3443-4A0B-8576-BDF1CE5C95BD}" type="sibTrans" cxnId="{FA377569-8413-4898-A9D7-123B0AE8727B}">
      <dgm:prSet/>
      <dgm:spPr/>
      <dgm:t>
        <a:bodyPr/>
        <a:lstStyle/>
        <a:p>
          <a:endParaRPr lang="zh-CN" altLang="en-US"/>
        </a:p>
      </dgm:t>
    </dgm:pt>
    <dgm:pt modelId="{C7FCF70C-5525-4864-93C7-220965F41CF0}">
      <dgm:prSet/>
      <dgm:spPr/>
      <dgm:t>
        <a:bodyPr/>
        <a:lstStyle/>
        <a:p>
          <a:r>
            <a:rPr lang="en-US"/>
            <a:t>…</a:t>
          </a:r>
          <a:endParaRPr lang="zh-CN"/>
        </a:p>
      </dgm:t>
    </dgm:pt>
    <dgm:pt modelId="{1D37D75F-BA2C-456C-AD41-4AC321A0D8CB}" type="parTrans" cxnId="{428AA1DF-DC8D-4145-90EB-0DEBA490B4FE}">
      <dgm:prSet/>
      <dgm:spPr/>
      <dgm:t>
        <a:bodyPr/>
        <a:lstStyle/>
        <a:p>
          <a:endParaRPr lang="zh-CN" altLang="en-US"/>
        </a:p>
      </dgm:t>
    </dgm:pt>
    <dgm:pt modelId="{BB53CCBE-63D8-4672-BE6E-24028DF7CB7C}" type="sibTrans" cxnId="{428AA1DF-DC8D-4145-90EB-0DEBA490B4FE}">
      <dgm:prSet/>
      <dgm:spPr/>
      <dgm:t>
        <a:bodyPr/>
        <a:lstStyle/>
        <a:p>
          <a:endParaRPr lang="zh-CN" altLang="en-US"/>
        </a:p>
      </dgm:t>
    </dgm:pt>
    <dgm:pt modelId="{50B2B913-88A7-4E74-A596-CAADD844028D}" type="pres">
      <dgm:prSet presAssocID="{DE978199-6DBC-4376-9185-920FA7B3B09A}" presName="linear" presStyleCnt="0">
        <dgm:presLayoutVars>
          <dgm:animLvl val="lvl"/>
          <dgm:resizeHandles val="exact"/>
        </dgm:presLayoutVars>
      </dgm:prSet>
      <dgm:spPr/>
    </dgm:pt>
    <dgm:pt modelId="{509398BE-FD3E-4699-8F77-3C0948A362BA}" type="pres">
      <dgm:prSet presAssocID="{30C57040-8A01-4AAB-BCCA-BBE17429A486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02B7B760-8557-46B9-8A50-1DDA70D4F7FE}" type="pres">
      <dgm:prSet presAssocID="{B55CAFED-B416-43E2-A887-EC5822CE80C7}" presName="spacer" presStyleCnt="0"/>
      <dgm:spPr/>
    </dgm:pt>
    <dgm:pt modelId="{461FF5CB-E606-4B82-A706-813AEE6E37F8}" type="pres">
      <dgm:prSet presAssocID="{22AED97A-C026-42B2-AD85-F1DE4CF02553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CE7AD7D-685C-4016-BE48-007C979607BF}" type="pres">
      <dgm:prSet presAssocID="{22AED97A-C026-42B2-AD85-F1DE4CF0255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18C40904-512A-41C1-89DC-1957447749EF}" srcId="{DE978199-6DBC-4376-9185-920FA7B3B09A}" destId="{22AED97A-C026-42B2-AD85-F1DE4CF02553}" srcOrd="1" destOrd="0" parTransId="{290567EF-B72B-4D18-B6DE-99627D840279}" sibTransId="{9D3B50F8-30FD-4284-8964-36316329E4D3}"/>
    <dgm:cxn modelId="{6F21A605-6F47-4727-B811-E76E03804D33}" srcId="{DE978199-6DBC-4376-9185-920FA7B3B09A}" destId="{30C57040-8A01-4AAB-BCCA-BBE17429A486}" srcOrd="0" destOrd="0" parTransId="{BC51EBBE-2856-4D4E-A732-D2965D732ED4}" sibTransId="{B55CAFED-B416-43E2-A887-EC5822CE80C7}"/>
    <dgm:cxn modelId="{887C3A1B-1C68-42E8-B04E-C9A0B13F9053}" type="presOf" srcId="{C7FCF70C-5525-4864-93C7-220965F41CF0}" destId="{8CE7AD7D-685C-4016-BE48-007C979607BF}" srcOrd="0" destOrd="3" presId="urn:microsoft.com/office/officeart/2005/8/layout/vList2#6"/>
    <dgm:cxn modelId="{08174E1B-67A7-4D8A-9976-81A674E065EC}" type="presOf" srcId="{FF859C47-71F0-4EB9-AE43-7D8B3871B03E}" destId="{8CE7AD7D-685C-4016-BE48-007C979607BF}" srcOrd="0" destOrd="1" presId="urn:microsoft.com/office/officeart/2005/8/layout/vList2#6"/>
    <dgm:cxn modelId="{04FDB91C-9D52-41F2-8783-BBB3B5CB98DF}" type="presOf" srcId="{D8C1824E-BAEB-4623-B6C0-254AEE334785}" destId="{8CE7AD7D-685C-4016-BE48-007C979607BF}" srcOrd="0" destOrd="0" presId="urn:microsoft.com/office/officeart/2005/8/layout/vList2#6"/>
    <dgm:cxn modelId="{247B6F23-CF84-4387-A4D7-F0505B445C02}" type="presOf" srcId="{DE978199-6DBC-4376-9185-920FA7B3B09A}" destId="{50B2B913-88A7-4E74-A596-CAADD844028D}" srcOrd="0" destOrd="0" presId="urn:microsoft.com/office/officeart/2005/8/layout/vList2#6"/>
    <dgm:cxn modelId="{E01D4240-28ED-47AA-9DB8-7BC548D3FCDE}" srcId="{22AED97A-C026-42B2-AD85-F1DE4CF02553}" destId="{D8C1824E-BAEB-4623-B6C0-254AEE334785}" srcOrd="0" destOrd="0" parTransId="{76F9CAD6-BC03-4766-A81B-878BF7A3705A}" sibTransId="{B171CBF7-08DF-4340-AFA3-89B4E84E5DF4}"/>
    <dgm:cxn modelId="{C51A2964-5A0C-455A-9266-3EEF9094E9AC}" type="presOf" srcId="{30C57040-8A01-4AAB-BCCA-BBE17429A486}" destId="{509398BE-FD3E-4699-8F77-3C0948A362BA}" srcOrd="0" destOrd="0" presId="urn:microsoft.com/office/officeart/2005/8/layout/vList2#6"/>
    <dgm:cxn modelId="{FA377569-8413-4898-A9D7-123B0AE8727B}" srcId="{22AED97A-C026-42B2-AD85-F1DE4CF02553}" destId="{85059842-B366-4B4C-BA54-4A6A93992119}" srcOrd="2" destOrd="0" parTransId="{F4E331EF-F859-44C1-A39E-D6DD216E04DF}" sibTransId="{DA872D7E-3443-4A0B-8576-BDF1CE5C95BD}"/>
    <dgm:cxn modelId="{BDF0C38A-0D59-49BF-BEAC-E2A9D40BD4B9}" type="presOf" srcId="{85059842-B366-4B4C-BA54-4A6A93992119}" destId="{8CE7AD7D-685C-4016-BE48-007C979607BF}" srcOrd="0" destOrd="2" presId="urn:microsoft.com/office/officeart/2005/8/layout/vList2#6"/>
    <dgm:cxn modelId="{428AA1DF-DC8D-4145-90EB-0DEBA490B4FE}" srcId="{22AED97A-C026-42B2-AD85-F1DE4CF02553}" destId="{C7FCF70C-5525-4864-93C7-220965F41CF0}" srcOrd="3" destOrd="0" parTransId="{1D37D75F-BA2C-456C-AD41-4AC321A0D8CB}" sibTransId="{BB53CCBE-63D8-4672-BE6E-24028DF7CB7C}"/>
    <dgm:cxn modelId="{C89C52E5-AA76-4A7C-BB09-BB8AA9AEED82}" type="presOf" srcId="{22AED97A-C026-42B2-AD85-F1DE4CF02553}" destId="{461FF5CB-E606-4B82-A706-813AEE6E37F8}" srcOrd="0" destOrd="0" presId="urn:microsoft.com/office/officeart/2005/8/layout/vList2#6"/>
    <dgm:cxn modelId="{C669AFEA-4EBC-4815-8AEE-0A6E28B5135E}" srcId="{22AED97A-C026-42B2-AD85-F1DE4CF02553}" destId="{FF859C47-71F0-4EB9-AE43-7D8B3871B03E}" srcOrd="1" destOrd="0" parTransId="{03A67525-A5CC-431B-8075-0D4114D5E7A0}" sibTransId="{5C7641A6-4946-46BB-9AD7-B58983394904}"/>
    <dgm:cxn modelId="{95919D83-F367-4B01-96BA-14ADCCFA07FF}" type="presParOf" srcId="{50B2B913-88A7-4E74-A596-CAADD844028D}" destId="{509398BE-FD3E-4699-8F77-3C0948A362BA}" srcOrd="0" destOrd="0" presId="urn:microsoft.com/office/officeart/2005/8/layout/vList2#6"/>
    <dgm:cxn modelId="{52940D37-A12D-45F0-BC82-BC638FED9EDC}" type="presParOf" srcId="{50B2B913-88A7-4E74-A596-CAADD844028D}" destId="{02B7B760-8557-46B9-8A50-1DDA70D4F7FE}" srcOrd="1" destOrd="0" presId="urn:microsoft.com/office/officeart/2005/8/layout/vList2#6"/>
    <dgm:cxn modelId="{5D374D45-2A61-45FC-817F-A879220102D6}" type="presParOf" srcId="{50B2B913-88A7-4E74-A596-CAADD844028D}" destId="{461FF5CB-E606-4B82-A706-813AEE6E37F8}" srcOrd="2" destOrd="0" presId="urn:microsoft.com/office/officeart/2005/8/layout/vList2#6"/>
    <dgm:cxn modelId="{B83B4774-0509-4DD4-9D8F-89D36C900AD7}" type="presParOf" srcId="{50B2B913-88A7-4E74-A596-CAADD844028D}" destId="{8CE7AD7D-685C-4016-BE48-007C979607BF}" srcOrd="3" destOrd="0" presId="urn:microsoft.com/office/officeart/2005/8/layout/vList2#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03E6685-D60F-4211-9503-4E45977F180B}" type="doc">
      <dgm:prSet loTypeId="urn:microsoft.com/office/officeart/2005/8/layout/vList2#7" loCatId="list" qsTypeId="urn:microsoft.com/office/officeart/2005/8/quickstyle/simple1#8" qsCatId="simple" csTypeId="urn:microsoft.com/office/officeart/2005/8/colors/accent1_2#8" csCatId="accent1"/>
      <dgm:spPr/>
      <dgm:t>
        <a:bodyPr/>
        <a:lstStyle/>
        <a:p>
          <a:endParaRPr lang="zh-CN" altLang="en-US"/>
        </a:p>
      </dgm:t>
    </dgm:pt>
    <dgm:pt modelId="{E79CE140-BD40-4E24-8BB1-BE032B8CC8EA}">
      <dgm:prSet/>
      <dgm:spPr/>
      <dgm:t>
        <a:bodyPr/>
        <a:lstStyle/>
        <a:p>
          <a:r>
            <a:rPr lang="en-US"/>
            <a:t>Anaconda</a:t>
          </a:r>
          <a:r>
            <a:rPr lang="zh-CN"/>
            <a:t>自带</a:t>
          </a:r>
          <a:r>
            <a:rPr lang="en-US"/>
            <a:t>IDE</a:t>
          </a:r>
          <a:r>
            <a:rPr lang="zh-CN"/>
            <a:t>环境：</a:t>
          </a:r>
        </a:p>
      </dgm:t>
    </dgm:pt>
    <dgm:pt modelId="{7D6EFB13-8A55-41F8-9606-01C7758578E6}" type="parTrans" cxnId="{02CFB074-BFE2-4C49-9A4B-900CB3FA1F4A}">
      <dgm:prSet/>
      <dgm:spPr/>
      <dgm:t>
        <a:bodyPr/>
        <a:lstStyle/>
        <a:p>
          <a:endParaRPr lang="zh-CN" altLang="en-US"/>
        </a:p>
      </dgm:t>
    </dgm:pt>
    <dgm:pt modelId="{8047F441-1C54-4DF5-BBCF-A2B90AE8774A}" type="sibTrans" cxnId="{02CFB074-BFE2-4C49-9A4B-900CB3FA1F4A}">
      <dgm:prSet/>
      <dgm:spPr/>
      <dgm:t>
        <a:bodyPr/>
        <a:lstStyle/>
        <a:p>
          <a:endParaRPr lang="zh-CN" altLang="en-US"/>
        </a:p>
      </dgm:t>
    </dgm:pt>
    <dgm:pt modelId="{DCD3EF74-955A-4587-891D-DBF2AF8C256F}">
      <dgm:prSet/>
      <dgm:spPr/>
      <dgm:t>
        <a:bodyPr/>
        <a:lstStyle/>
        <a:p>
          <a:r>
            <a:rPr lang="en-US"/>
            <a:t>Spyder</a:t>
          </a:r>
          <a:endParaRPr lang="zh-CN"/>
        </a:p>
      </dgm:t>
    </dgm:pt>
    <dgm:pt modelId="{DBA17DC9-6888-423B-AD36-CFD62F2D8D51}" type="parTrans" cxnId="{3C260F2B-C4AE-4BC8-BDE5-5A2D8E89939E}">
      <dgm:prSet/>
      <dgm:spPr/>
      <dgm:t>
        <a:bodyPr/>
        <a:lstStyle/>
        <a:p>
          <a:endParaRPr lang="zh-CN" altLang="en-US"/>
        </a:p>
      </dgm:t>
    </dgm:pt>
    <dgm:pt modelId="{1664568B-AA26-426B-98FF-A2FF0F081D65}" type="sibTrans" cxnId="{3C260F2B-C4AE-4BC8-BDE5-5A2D8E89939E}">
      <dgm:prSet/>
      <dgm:spPr/>
      <dgm:t>
        <a:bodyPr/>
        <a:lstStyle/>
        <a:p>
          <a:endParaRPr lang="zh-CN" altLang="en-US"/>
        </a:p>
      </dgm:t>
    </dgm:pt>
    <dgm:pt modelId="{F3C46BE7-FDC1-4642-AD5C-FFE99DFA8C97}">
      <dgm:prSet/>
      <dgm:spPr/>
      <dgm:t>
        <a:bodyPr/>
        <a:lstStyle/>
        <a:p>
          <a:r>
            <a:rPr lang="en-US"/>
            <a:t>Jupyter notebook</a:t>
          </a:r>
          <a:endParaRPr lang="zh-CN"/>
        </a:p>
      </dgm:t>
    </dgm:pt>
    <dgm:pt modelId="{1D0F1826-75C8-4CE4-B64A-AA158D2C9412}" type="parTrans" cxnId="{F7BD30DD-365E-44B8-9B2E-4F1152D29A8E}">
      <dgm:prSet/>
      <dgm:spPr/>
      <dgm:t>
        <a:bodyPr/>
        <a:lstStyle/>
        <a:p>
          <a:endParaRPr lang="zh-CN" altLang="en-US"/>
        </a:p>
      </dgm:t>
    </dgm:pt>
    <dgm:pt modelId="{C088190E-D231-47FD-B1DB-4ECBED7E2469}" type="sibTrans" cxnId="{F7BD30DD-365E-44B8-9B2E-4F1152D29A8E}">
      <dgm:prSet/>
      <dgm:spPr/>
      <dgm:t>
        <a:bodyPr/>
        <a:lstStyle/>
        <a:p>
          <a:endParaRPr lang="zh-CN" altLang="en-US"/>
        </a:p>
      </dgm:t>
    </dgm:pt>
    <dgm:pt modelId="{4A58077C-6C34-49E4-A12B-F1F1D7433B64}">
      <dgm:prSet/>
      <dgm:spPr/>
      <dgm:t>
        <a:bodyPr/>
        <a:lstStyle/>
        <a:p>
          <a:r>
            <a:rPr lang="en-US"/>
            <a:t>juyterLab</a:t>
          </a:r>
          <a:endParaRPr lang="zh-CN"/>
        </a:p>
      </dgm:t>
    </dgm:pt>
    <dgm:pt modelId="{05C78C9F-104A-4028-9816-CCF07CE9F365}" type="parTrans" cxnId="{16EE9AE9-6CAE-43A8-9349-06F7224C4ED9}">
      <dgm:prSet/>
      <dgm:spPr/>
      <dgm:t>
        <a:bodyPr/>
        <a:lstStyle/>
        <a:p>
          <a:endParaRPr lang="zh-CN" altLang="en-US"/>
        </a:p>
      </dgm:t>
    </dgm:pt>
    <dgm:pt modelId="{37A9C340-D24E-47B9-8095-BF9E5CC91435}" type="sibTrans" cxnId="{16EE9AE9-6CAE-43A8-9349-06F7224C4ED9}">
      <dgm:prSet/>
      <dgm:spPr/>
      <dgm:t>
        <a:bodyPr/>
        <a:lstStyle/>
        <a:p>
          <a:endParaRPr lang="zh-CN" altLang="en-US"/>
        </a:p>
      </dgm:t>
    </dgm:pt>
    <dgm:pt modelId="{F1949D28-F21B-417A-82D7-DE6131720A6C}" type="pres">
      <dgm:prSet presAssocID="{403E6685-D60F-4211-9503-4E45977F180B}" presName="linear" presStyleCnt="0">
        <dgm:presLayoutVars>
          <dgm:animLvl val="lvl"/>
          <dgm:resizeHandles val="exact"/>
        </dgm:presLayoutVars>
      </dgm:prSet>
      <dgm:spPr/>
    </dgm:pt>
    <dgm:pt modelId="{94B06969-B8DF-4BB6-88C2-E4BFDD63FC21}" type="pres">
      <dgm:prSet presAssocID="{E79CE140-BD40-4E24-8BB1-BE032B8CC8EA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EBD34E7-C09A-47AA-BC99-D13891318530}" type="pres">
      <dgm:prSet presAssocID="{E79CE140-BD40-4E24-8BB1-BE032B8CC8EA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3C260F2B-C4AE-4BC8-BDE5-5A2D8E89939E}" srcId="{E79CE140-BD40-4E24-8BB1-BE032B8CC8EA}" destId="{DCD3EF74-955A-4587-891D-DBF2AF8C256F}" srcOrd="0" destOrd="0" parTransId="{DBA17DC9-6888-423B-AD36-CFD62F2D8D51}" sibTransId="{1664568B-AA26-426B-98FF-A2FF0F081D65}"/>
    <dgm:cxn modelId="{D9D66361-C247-458C-85D4-C4701C0AAB2E}" type="presOf" srcId="{DCD3EF74-955A-4587-891D-DBF2AF8C256F}" destId="{6EBD34E7-C09A-47AA-BC99-D13891318530}" srcOrd="0" destOrd="0" presId="urn:microsoft.com/office/officeart/2005/8/layout/vList2#7"/>
    <dgm:cxn modelId="{02CFB074-BFE2-4C49-9A4B-900CB3FA1F4A}" srcId="{403E6685-D60F-4211-9503-4E45977F180B}" destId="{E79CE140-BD40-4E24-8BB1-BE032B8CC8EA}" srcOrd="0" destOrd="0" parTransId="{7D6EFB13-8A55-41F8-9606-01C7758578E6}" sibTransId="{8047F441-1C54-4DF5-BBCF-A2B90AE8774A}"/>
    <dgm:cxn modelId="{78CF0DC6-C92B-49DE-B229-5CC8B3EC05DB}" type="presOf" srcId="{E79CE140-BD40-4E24-8BB1-BE032B8CC8EA}" destId="{94B06969-B8DF-4BB6-88C2-E4BFDD63FC21}" srcOrd="0" destOrd="0" presId="urn:microsoft.com/office/officeart/2005/8/layout/vList2#7"/>
    <dgm:cxn modelId="{9DCA38D5-52F7-45EE-8CF8-B772C58F7485}" type="presOf" srcId="{403E6685-D60F-4211-9503-4E45977F180B}" destId="{F1949D28-F21B-417A-82D7-DE6131720A6C}" srcOrd="0" destOrd="0" presId="urn:microsoft.com/office/officeart/2005/8/layout/vList2#7"/>
    <dgm:cxn modelId="{F7BD30DD-365E-44B8-9B2E-4F1152D29A8E}" srcId="{E79CE140-BD40-4E24-8BB1-BE032B8CC8EA}" destId="{F3C46BE7-FDC1-4642-AD5C-FFE99DFA8C97}" srcOrd="1" destOrd="0" parTransId="{1D0F1826-75C8-4CE4-B64A-AA158D2C9412}" sibTransId="{C088190E-D231-47FD-B1DB-4ECBED7E2469}"/>
    <dgm:cxn modelId="{E01F54E2-4B72-4908-A382-097C94CC3946}" type="presOf" srcId="{4A58077C-6C34-49E4-A12B-F1F1D7433B64}" destId="{6EBD34E7-C09A-47AA-BC99-D13891318530}" srcOrd="0" destOrd="2" presId="urn:microsoft.com/office/officeart/2005/8/layout/vList2#7"/>
    <dgm:cxn modelId="{16EE9AE9-6CAE-43A8-9349-06F7224C4ED9}" srcId="{E79CE140-BD40-4E24-8BB1-BE032B8CC8EA}" destId="{4A58077C-6C34-49E4-A12B-F1F1D7433B64}" srcOrd="2" destOrd="0" parTransId="{05C78C9F-104A-4028-9816-CCF07CE9F365}" sibTransId="{37A9C340-D24E-47B9-8095-BF9E5CC91435}"/>
    <dgm:cxn modelId="{8A5396EC-B70C-493D-AADD-50900A0CBB0B}" type="presOf" srcId="{F3C46BE7-FDC1-4642-AD5C-FFE99DFA8C97}" destId="{6EBD34E7-C09A-47AA-BC99-D13891318530}" srcOrd="0" destOrd="1" presId="urn:microsoft.com/office/officeart/2005/8/layout/vList2#7"/>
    <dgm:cxn modelId="{474C94FF-830F-4A47-BDD6-828EEF279694}" type="presParOf" srcId="{F1949D28-F21B-417A-82D7-DE6131720A6C}" destId="{94B06969-B8DF-4BB6-88C2-E4BFDD63FC21}" srcOrd="0" destOrd="0" presId="urn:microsoft.com/office/officeart/2005/8/layout/vList2#7"/>
    <dgm:cxn modelId="{1F0312B8-B072-4D4F-AE1C-6EEA8DD5A9A6}" type="presParOf" srcId="{F1949D28-F21B-417A-82D7-DE6131720A6C}" destId="{6EBD34E7-C09A-47AA-BC99-D13891318530}" srcOrd="1" destOrd="0" presId="urn:microsoft.com/office/officeart/2005/8/layout/vList2#7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9771E-8F07-46AA-AF1A-1D353D4EE8DA}">
      <dsp:nvSpPr>
        <dsp:cNvPr id="0" name=""/>
        <dsp:cNvSpPr/>
      </dsp:nvSpPr>
      <dsp:spPr>
        <a:xfrm>
          <a:off x="0" y="4500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机器学习任务</a:t>
          </a:r>
        </a:p>
      </dsp:txBody>
      <dsp:txXfrm>
        <a:off x="44207" y="89207"/>
        <a:ext cx="9969985" cy="817166"/>
      </dsp:txXfrm>
    </dsp:sp>
    <dsp:sp modelId="{C78C0830-A9EE-4E0C-A71C-D274A43E7375}">
      <dsp:nvSpPr>
        <dsp:cNvPr id="0" name=""/>
        <dsp:cNvSpPr/>
      </dsp:nvSpPr>
      <dsp:spPr>
        <a:xfrm>
          <a:off x="0" y="105426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机器学习算法</a:t>
          </a:r>
        </a:p>
      </dsp:txBody>
      <dsp:txXfrm>
        <a:off x="44207" y="1098467"/>
        <a:ext cx="9969985" cy="817166"/>
      </dsp:txXfrm>
    </dsp:sp>
    <dsp:sp modelId="{96B78753-D2C3-48C1-9603-925466A0CFB0}">
      <dsp:nvSpPr>
        <dsp:cNvPr id="0" name=""/>
        <dsp:cNvSpPr/>
      </dsp:nvSpPr>
      <dsp:spPr>
        <a:xfrm>
          <a:off x="0" y="206352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/>
            <a:t>机器学习过程</a:t>
          </a:r>
        </a:p>
      </dsp:txBody>
      <dsp:txXfrm>
        <a:off x="44207" y="2107727"/>
        <a:ext cx="9969985" cy="817166"/>
      </dsp:txXfrm>
    </dsp:sp>
    <dsp:sp modelId="{529BD959-17A8-432A-9C62-DA8AFA280F52}">
      <dsp:nvSpPr>
        <dsp:cNvPr id="0" name=""/>
        <dsp:cNvSpPr/>
      </dsp:nvSpPr>
      <dsp:spPr>
        <a:xfrm>
          <a:off x="0" y="307278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/>
            <a:t>机器</a:t>
          </a:r>
          <a:r>
            <a:rPr lang="zh-CN" altLang="en-US" sz="3600" kern="1200" dirty="0"/>
            <a:t>学习实践环境</a:t>
          </a:r>
          <a:endParaRPr lang="zh-CN" sz="3600" kern="1200" dirty="0"/>
        </a:p>
      </dsp:txBody>
      <dsp:txXfrm>
        <a:off x="44207" y="3116987"/>
        <a:ext cx="9969985" cy="8171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AE4941-2F75-4C56-A33B-4E8F43468ADC}">
      <dsp:nvSpPr>
        <dsp:cNvPr id="0" name=""/>
        <dsp:cNvSpPr/>
      </dsp:nvSpPr>
      <dsp:spPr>
        <a:xfrm>
          <a:off x="0" y="10777"/>
          <a:ext cx="10058399" cy="10313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100" kern="1200"/>
            <a:t>个人推荐</a:t>
          </a:r>
          <a:r>
            <a:rPr lang="en-US" sz="4100" kern="1200"/>
            <a:t>vscode</a:t>
          </a:r>
          <a:endParaRPr lang="zh-CN" sz="4100" kern="1200"/>
        </a:p>
      </dsp:txBody>
      <dsp:txXfrm>
        <a:off x="50347" y="61124"/>
        <a:ext cx="9957705" cy="930661"/>
      </dsp:txXfrm>
    </dsp:sp>
    <dsp:sp modelId="{0A2ABD8F-08AD-4690-BE84-E55424C9DA02}">
      <dsp:nvSpPr>
        <dsp:cNvPr id="0" name=""/>
        <dsp:cNvSpPr/>
      </dsp:nvSpPr>
      <dsp:spPr>
        <a:xfrm>
          <a:off x="0" y="1042132"/>
          <a:ext cx="10058399" cy="2970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200" kern="1200"/>
            <a:t>轻量级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200" kern="1200"/>
            <a:t>启动快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200" kern="1200"/>
            <a:t>插件丰富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200" kern="1200" dirty="0"/>
            <a:t>调试方便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altLang="en-US" sz="3200" kern="1200" dirty="0"/>
            <a:t>包含</a:t>
          </a:r>
          <a:r>
            <a:rPr lang="en-US" altLang="zh-CN" sz="3200" kern="1200" dirty="0" err="1"/>
            <a:t>jupyter</a:t>
          </a:r>
          <a:r>
            <a:rPr lang="zh-CN" altLang="en-US" sz="3200" kern="1200" dirty="0"/>
            <a:t>功能</a:t>
          </a:r>
          <a:endParaRPr lang="zh-CN" sz="3200" kern="1200" dirty="0"/>
        </a:p>
      </dsp:txBody>
      <dsp:txXfrm>
        <a:off x="0" y="1042132"/>
        <a:ext cx="10058399" cy="297045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E70D8C-3521-49F4-8331-0DB2B28AFAAA}">
      <dsp:nvSpPr>
        <dsp:cNvPr id="0" name=""/>
        <dsp:cNvSpPr/>
      </dsp:nvSpPr>
      <dsp:spPr>
        <a:xfrm>
          <a:off x="754379" y="0"/>
          <a:ext cx="8549640" cy="4023360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AAF10-9E42-4ADC-9342-BBD8095D859F}">
      <dsp:nvSpPr>
        <dsp:cNvPr id="0" name=""/>
        <dsp:cNvSpPr/>
      </dsp:nvSpPr>
      <dsp:spPr>
        <a:xfrm>
          <a:off x="10804" y="1207008"/>
          <a:ext cx="3237547" cy="16093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打开</a:t>
          </a:r>
          <a:r>
            <a:rPr lang="en-US" sz="2800" kern="1200"/>
            <a:t>cmd</a:t>
          </a:r>
          <a:r>
            <a:rPr lang="zh-CN" sz="2800" kern="1200"/>
            <a:t>或者</a:t>
          </a:r>
          <a:r>
            <a:rPr lang="en-US" sz="2800" kern="1200"/>
            <a:t>anaconda</a:t>
          </a:r>
          <a:r>
            <a:rPr lang="zh-CN" sz="2800" kern="1200"/>
            <a:t>命令窗口</a:t>
          </a:r>
        </a:p>
      </dsp:txBody>
      <dsp:txXfrm>
        <a:off x="89366" y="1285570"/>
        <a:ext cx="3080423" cy="1452220"/>
      </dsp:txXfrm>
    </dsp:sp>
    <dsp:sp modelId="{37A7D229-AA69-401C-AFFA-4F243DA02DDD}">
      <dsp:nvSpPr>
        <dsp:cNvPr id="0" name=""/>
        <dsp:cNvSpPr/>
      </dsp:nvSpPr>
      <dsp:spPr>
        <a:xfrm>
          <a:off x="3410426" y="1207008"/>
          <a:ext cx="3237547" cy="16093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 dirty="0"/>
            <a:t>输入</a:t>
          </a:r>
          <a:r>
            <a:rPr lang="en-US" sz="2800" kern="1200" dirty="0"/>
            <a:t>pip install </a:t>
          </a:r>
          <a:r>
            <a:rPr lang="zh-CN" sz="2800" kern="1200" dirty="0"/>
            <a:t>***（包命令）</a:t>
          </a:r>
        </a:p>
      </dsp:txBody>
      <dsp:txXfrm>
        <a:off x="3488988" y="1285570"/>
        <a:ext cx="3080423" cy="1452220"/>
      </dsp:txXfrm>
    </dsp:sp>
    <dsp:sp modelId="{AE1EFE07-8D86-4B2E-993D-812351D088E6}">
      <dsp:nvSpPr>
        <dsp:cNvPr id="0" name=""/>
        <dsp:cNvSpPr/>
      </dsp:nvSpPr>
      <dsp:spPr>
        <a:xfrm>
          <a:off x="6810047" y="1207008"/>
          <a:ext cx="3237547" cy="160934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测试是否安装成功（</a:t>
          </a:r>
          <a:r>
            <a:rPr lang="en-US" sz="2800" kern="1200"/>
            <a:t>import </a:t>
          </a:r>
          <a:r>
            <a:rPr lang="zh-CN" sz="2800" kern="1200"/>
            <a:t>***）</a:t>
          </a:r>
        </a:p>
      </dsp:txBody>
      <dsp:txXfrm>
        <a:off x="6888609" y="1285570"/>
        <a:ext cx="3080423" cy="145222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433740-8405-48A0-8F44-B97DAA52B45E}">
      <dsp:nvSpPr>
        <dsp:cNvPr id="0" name=""/>
        <dsp:cNvSpPr/>
      </dsp:nvSpPr>
      <dsp:spPr>
        <a:xfrm>
          <a:off x="0" y="0"/>
          <a:ext cx="4023360" cy="402336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FB2412-7B17-4C8B-B59D-E4269EC9822C}">
      <dsp:nvSpPr>
        <dsp:cNvPr id="0" name=""/>
        <dsp:cNvSpPr/>
      </dsp:nvSpPr>
      <dsp:spPr>
        <a:xfrm>
          <a:off x="2011680" y="0"/>
          <a:ext cx="8046720" cy="40233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安装速度慢，换源</a:t>
          </a:r>
          <a:r>
            <a:rPr lang="en-US" sz="3100" kern="1200" dirty="0"/>
            <a:t>python -m pip install </a:t>
          </a:r>
          <a:r>
            <a:rPr lang="en-US" sz="3100" kern="1200" dirty="0" err="1"/>
            <a:t>opencv</a:t>
          </a:r>
          <a:r>
            <a:rPr lang="en-US" sz="3100" kern="1200" dirty="0"/>
            <a:t>-python </a:t>
          </a:r>
          <a:r>
            <a:rPr lang="en-US" sz="3100" b="1" kern="1200" dirty="0"/>
            <a:t>-</a:t>
          </a:r>
          <a:r>
            <a:rPr lang="en-US" sz="3100" b="1" kern="1200" dirty="0" err="1"/>
            <a:t>i</a:t>
          </a:r>
          <a:r>
            <a:rPr lang="en-US" sz="3100" b="1" kern="1200" dirty="0"/>
            <a:t> http://pypi.douban.com/simple/ --trusted-host pypi.douban.com</a:t>
          </a:r>
          <a:endParaRPr lang="zh-CN" sz="3100" kern="1200" dirty="0"/>
        </a:p>
      </dsp:txBody>
      <dsp:txXfrm>
        <a:off x="2011680" y="0"/>
        <a:ext cx="8046720" cy="1911096"/>
      </dsp:txXfrm>
    </dsp:sp>
    <dsp:sp modelId="{23BA3F83-0AE1-47CA-8E4B-E029181BEEB7}">
      <dsp:nvSpPr>
        <dsp:cNvPr id="0" name=""/>
        <dsp:cNvSpPr/>
      </dsp:nvSpPr>
      <dsp:spPr>
        <a:xfrm>
          <a:off x="1056132" y="1911096"/>
          <a:ext cx="1911096" cy="191109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CE976A-B39F-42FE-BB20-44AA3020DE93}">
      <dsp:nvSpPr>
        <dsp:cNvPr id="0" name=""/>
        <dsp:cNvSpPr/>
      </dsp:nvSpPr>
      <dsp:spPr>
        <a:xfrm>
          <a:off x="2011680" y="1911096"/>
          <a:ext cx="8046720" cy="191109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 dirty="0"/>
            <a:t>如果使用</a:t>
          </a:r>
          <a:r>
            <a:rPr lang="en-US" sz="3100" kern="1200" dirty="0"/>
            <a:t>anaconda</a:t>
          </a:r>
          <a:r>
            <a:rPr lang="zh-CN" sz="3100" kern="1200" dirty="0"/>
            <a:t>，可以使用</a:t>
          </a:r>
          <a:r>
            <a:rPr lang="en-US" sz="3100" kern="1200" dirty="0" err="1"/>
            <a:t>conda</a:t>
          </a:r>
          <a:r>
            <a:rPr lang="en-US" sz="3100" kern="1200" dirty="0"/>
            <a:t> install </a:t>
          </a:r>
          <a:r>
            <a:rPr lang="zh-CN" sz="3100" kern="1200" dirty="0"/>
            <a:t>***</a:t>
          </a:r>
        </a:p>
      </dsp:txBody>
      <dsp:txXfrm>
        <a:off x="2011680" y="1911096"/>
        <a:ext cx="8046720" cy="191109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31BB92-C09C-4835-804F-B0B3FE19F454}">
      <dsp:nvSpPr>
        <dsp:cNvPr id="0" name=""/>
        <dsp:cNvSpPr/>
      </dsp:nvSpPr>
      <dsp:spPr>
        <a:xfrm>
          <a:off x="0" y="89550"/>
          <a:ext cx="10058399" cy="704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b="0" i="0" kern="1200"/>
            <a:t>阿里云                       </a:t>
          </a:r>
          <a:r>
            <a:rPr lang="en-US" sz="2800" b="0" i="0" kern="1200"/>
            <a:t>http://mirrors.aliyun.com/pypi/simple/</a:t>
          </a:r>
          <a:endParaRPr lang="zh-CN" sz="2800" kern="1200"/>
        </a:p>
      </dsp:txBody>
      <dsp:txXfrm>
        <a:off x="34383" y="123933"/>
        <a:ext cx="9989633" cy="635573"/>
      </dsp:txXfrm>
    </dsp:sp>
    <dsp:sp modelId="{13A267D4-2F33-4F31-ABA0-D9089D36F95E}">
      <dsp:nvSpPr>
        <dsp:cNvPr id="0" name=""/>
        <dsp:cNvSpPr/>
      </dsp:nvSpPr>
      <dsp:spPr>
        <a:xfrm>
          <a:off x="0" y="874530"/>
          <a:ext cx="10058399" cy="704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b="0" i="0" kern="1200"/>
            <a:t>豆瓣</a:t>
          </a:r>
          <a:r>
            <a:rPr lang="en-US" sz="2800" b="0" i="0" kern="1200"/>
            <a:t>(douban)            </a:t>
          </a:r>
          <a:r>
            <a:rPr lang="en-US" sz="2800" b="0" i="0" kern="1200">
              <a:hlinkClick xmlns:r="http://schemas.openxmlformats.org/officeDocument/2006/relationships" r:id="rId1"/>
            </a:rPr>
            <a:t>http://pypi.douban.com/simple/</a:t>
          </a:r>
          <a:endParaRPr lang="zh-CN" sz="2800" kern="1200"/>
        </a:p>
      </dsp:txBody>
      <dsp:txXfrm>
        <a:off x="34383" y="908913"/>
        <a:ext cx="9989633" cy="635573"/>
      </dsp:txXfrm>
    </dsp:sp>
    <dsp:sp modelId="{573AABA1-8ECD-4FBB-AB73-BACCEC9F5C1D}">
      <dsp:nvSpPr>
        <dsp:cNvPr id="0" name=""/>
        <dsp:cNvSpPr/>
      </dsp:nvSpPr>
      <dsp:spPr>
        <a:xfrm>
          <a:off x="0" y="1659510"/>
          <a:ext cx="10058399" cy="704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b="0" i="0" kern="1200"/>
            <a:t>清华大学                   </a:t>
          </a:r>
          <a:r>
            <a:rPr lang="en-US" sz="2800" b="0" i="0" kern="1200"/>
            <a:t>https://pypi.tuna.tsinghua.edu.cn/simple/</a:t>
          </a:r>
          <a:endParaRPr lang="zh-CN" sz="2800" kern="1200"/>
        </a:p>
      </dsp:txBody>
      <dsp:txXfrm>
        <a:off x="34383" y="1693893"/>
        <a:ext cx="9989633" cy="635573"/>
      </dsp:txXfrm>
    </dsp:sp>
    <dsp:sp modelId="{390EE188-36E0-466F-B3F5-677EDF66D4AD}">
      <dsp:nvSpPr>
        <dsp:cNvPr id="0" name=""/>
        <dsp:cNvSpPr/>
      </dsp:nvSpPr>
      <dsp:spPr>
        <a:xfrm>
          <a:off x="0" y="2444490"/>
          <a:ext cx="10058399" cy="704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b="0" i="0" kern="1200"/>
            <a:t>中国科学技术大学        </a:t>
          </a:r>
          <a:r>
            <a:rPr lang="en-US" sz="2800" b="0" i="0" kern="1200">
              <a:hlinkClick xmlns:r="http://schemas.openxmlformats.org/officeDocument/2006/relationships" r:id="rId2"/>
            </a:rPr>
            <a:t>http://pypi.mirrors.ustc.edu.cn/simple/</a:t>
          </a:r>
          <a:endParaRPr lang="zh-CN" sz="2800" kern="1200"/>
        </a:p>
      </dsp:txBody>
      <dsp:txXfrm>
        <a:off x="34383" y="2478873"/>
        <a:ext cx="9989633" cy="635573"/>
      </dsp:txXfrm>
    </dsp:sp>
    <dsp:sp modelId="{33B9BE59-9E53-4751-945E-856490012B4A}">
      <dsp:nvSpPr>
        <dsp:cNvPr id="0" name=""/>
        <dsp:cNvSpPr/>
      </dsp:nvSpPr>
      <dsp:spPr>
        <a:xfrm>
          <a:off x="0" y="3229470"/>
          <a:ext cx="10058399" cy="7043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b="1" u="sng" kern="1200" dirty="0"/>
            <a:t>直接加</a:t>
          </a:r>
          <a:r>
            <a:rPr lang="en-US" sz="2800" b="1" u="sng" kern="1200" dirty="0"/>
            <a:t>-I </a:t>
          </a:r>
          <a:r>
            <a:rPr lang="en-US" sz="2800" b="1" u="sng" kern="1200" dirty="0" err="1"/>
            <a:t>url</a:t>
          </a:r>
          <a:r>
            <a:rPr lang="zh-CN" sz="2800" b="1" u="sng" kern="1200" dirty="0"/>
            <a:t>即可，如报错网站不信任，加上 </a:t>
          </a:r>
          <a:r>
            <a:rPr lang="en-US" sz="2800" b="1" u="sng" kern="1200" dirty="0"/>
            <a:t>--trusted-host *** </a:t>
          </a:r>
          <a:endParaRPr lang="zh-CN" sz="2800" b="1" u="sng" kern="1200" dirty="0"/>
        </a:p>
      </dsp:txBody>
      <dsp:txXfrm>
        <a:off x="34383" y="3263853"/>
        <a:ext cx="9989633" cy="63557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9771E-8F07-46AA-AF1A-1D353D4EE8DA}">
      <dsp:nvSpPr>
        <dsp:cNvPr id="0" name=""/>
        <dsp:cNvSpPr/>
      </dsp:nvSpPr>
      <dsp:spPr>
        <a:xfrm>
          <a:off x="0" y="4500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机器学习任务</a:t>
          </a:r>
        </a:p>
      </dsp:txBody>
      <dsp:txXfrm>
        <a:off x="44207" y="89207"/>
        <a:ext cx="9969985" cy="817166"/>
      </dsp:txXfrm>
    </dsp:sp>
    <dsp:sp modelId="{C78C0830-A9EE-4E0C-A71C-D274A43E7375}">
      <dsp:nvSpPr>
        <dsp:cNvPr id="0" name=""/>
        <dsp:cNvSpPr/>
      </dsp:nvSpPr>
      <dsp:spPr>
        <a:xfrm>
          <a:off x="0" y="105426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机器学习算法</a:t>
          </a:r>
        </a:p>
      </dsp:txBody>
      <dsp:txXfrm>
        <a:off x="44207" y="1098467"/>
        <a:ext cx="9969985" cy="817166"/>
      </dsp:txXfrm>
    </dsp:sp>
    <dsp:sp modelId="{96B78753-D2C3-48C1-9603-925466A0CFB0}">
      <dsp:nvSpPr>
        <dsp:cNvPr id="0" name=""/>
        <dsp:cNvSpPr/>
      </dsp:nvSpPr>
      <dsp:spPr>
        <a:xfrm>
          <a:off x="0" y="206352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机器学习过程</a:t>
          </a:r>
        </a:p>
      </dsp:txBody>
      <dsp:txXfrm>
        <a:off x="44207" y="2107727"/>
        <a:ext cx="9969985" cy="817166"/>
      </dsp:txXfrm>
    </dsp:sp>
    <dsp:sp modelId="{529BD959-17A8-432A-9C62-DA8AFA280F52}">
      <dsp:nvSpPr>
        <dsp:cNvPr id="0" name=""/>
        <dsp:cNvSpPr/>
      </dsp:nvSpPr>
      <dsp:spPr>
        <a:xfrm>
          <a:off x="0" y="307278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机器</a:t>
          </a:r>
          <a:r>
            <a:rPr lang="zh-CN" altLang="en-US" sz="3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学习实践环境</a:t>
          </a:r>
          <a:endParaRPr lang="zh-CN" sz="36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4207" y="3116987"/>
        <a:ext cx="9969985" cy="817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60C774-FF4C-453F-B769-6AE428805317}">
      <dsp:nvSpPr>
        <dsp:cNvPr id="0" name=""/>
        <dsp:cNvSpPr/>
      </dsp:nvSpPr>
      <dsp:spPr>
        <a:xfrm>
          <a:off x="78581" y="491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数据集</a:t>
          </a:r>
        </a:p>
      </dsp:txBody>
      <dsp:txXfrm>
        <a:off x="78581" y="491"/>
        <a:ext cx="3094136" cy="1856482"/>
      </dsp:txXfrm>
    </dsp:sp>
    <dsp:sp modelId="{B45D3A14-6763-4189-9F1E-19C313DAABCE}">
      <dsp:nvSpPr>
        <dsp:cNvPr id="0" name=""/>
        <dsp:cNvSpPr/>
      </dsp:nvSpPr>
      <dsp:spPr>
        <a:xfrm>
          <a:off x="3482131" y="491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样本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训练样本、测试样本、验证样本</a:t>
          </a:r>
        </a:p>
      </dsp:txBody>
      <dsp:txXfrm>
        <a:off x="3482131" y="491"/>
        <a:ext cx="3094136" cy="1856482"/>
      </dsp:txXfrm>
    </dsp:sp>
    <dsp:sp modelId="{432191AF-D989-44AA-B51A-58954F9DD1A4}">
      <dsp:nvSpPr>
        <dsp:cNvPr id="0" name=""/>
        <dsp:cNvSpPr/>
      </dsp:nvSpPr>
      <dsp:spPr>
        <a:xfrm>
          <a:off x="6885682" y="491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标签</a:t>
          </a:r>
        </a:p>
      </dsp:txBody>
      <dsp:txXfrm>
        <a:off x="6885682" y="491"/>
        <a:ext cx="3094136" cy="1856482"/>
      </dsp:txXfrm>
    </dsp:sp>
    <dsp:sp modelId="{08F09C75-06F8-488F-BF4F-2EB4A0FE590E}">
      <dsp:nvSpPr>
        <dsp:cNvPr id="0" name=""/>
        <dsp:cNvSpPr/>
      </dsp:nvSpPr>
      <dsp:spPr>
        <a:xfrm>
          <a:off x="78581" y="2166386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t" anchorCtr="0">
          <a:noAutofit/>
        </a:bodyPr>
        <a:lstStyle/>
        <a:p>
          <a:pPr marL="0" lvl="0" indent="0" algn="l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特征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特征维度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属性、属性值</a:t>
          </a:r>
        </a:p>
      </dsp:txBody>
      <dsp:txXfrm>
        <a:off x="78581" y="2166386"/>
        <a:ext cx="3094136" cy="1856482"/>
      </dsp:txXfrm>
    </dsp:sp>
    <dsp:sp modelId="{2B0FAB52-B1FE-4AE9-A831-DCAD73C58FA5}">
      <dsp:nvSpPr>
        <dsp:cNvPr id="0" name=""/>
        <dsp:cNvSpPr/>
      </dsp:nvSpPr>
      <dsp:spPr>
        <a:xfrm>
          <a:off x="3482131" y="2166386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分类</a:t>
          </a:r>
        </a:p>
      </dsp:txBody>
      <dsp:txXfrm>
        <a:off x="3482131" y="2166386"/>
        <a:ext cx="3094136" cy="1856482"/>
      </dsp:txXfrm>
    </dsp:sp>
    <dsp:sp modelId="{866C63B2-6488-4F33-BDA4-653AEE413F85}">
      <dsp:nvSpPr>
        <dsp:cNvPr id="0" name=""/>
        <dsp:cNvSpPr/>
      </dsp:nvSpPr>
      <dsp:spPr>
        <a:xfrm>
          <a:off x="6885682" y="2166386"/>
          <a:ext cx="3094136" cy="18564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回归</a:t>
          </a:r>
        </a:p>
      </dsp:txBody>
      <dsp:txXfrm>
        <a:off x="6885682" y="2166386"/>
        <a:ext cx="3094136" cy="18564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99EC85-529F-4D79-9E6B-4EBA69C47CA3}">
      <dsp:nvSpPr>
        <dsp:cNvPr id="0" name=""/>
        <dsp:cNvSpPr/>
      </dsp:nvSpPr>
      <dsp:spPr>
        <a:xfrm>
          <a:off x="0" y="0"/>
          <a:ext cx="4023360" cy="402336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86ACF3A-2A0D-422C-9868-7A146E090FE1}">
      <dsp:nvSpPr>
        <dsp:cNvPr id="0" name=""/>
        <dsp:cNvSpPr/>
      </dsp:nvSpPr>
      <dsp:spPr>
        <a:xfrm>
          <a:off x="2011680" y="0"/>
          <a:ext cx="8046720" cy="402336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500" kern="1200"/>
            <a:t>机器学习</a:t>
          </a:r>
        </a:p>
      </dsp:txBody>
      <dsp:txXfrm>
        <a:off x="2011680" y="0"/>
        <a:ext cx="4023360" cy="4023360"/>
      </dsp:txXfrm>
    </dsp:sp>
    <dsp:sp modelId="{C0BA7761-DF71-4F41-BACD-565A318E56C3}">
      <dsp:nvSpPr>
        <dsp:cNvPr id="0" name=""/>
        <dsp:cNvSpPr/>
      </dsp:nvSpPr>
      <dsp:spPr>
        <a:xfrm>
          <a:off x="6035039" y="0"/>
          <a:ext cx="4023360" cy="4023360"/>
        </a:xfrm>
        <a:prstGeom prst="rect">
          <a:avLst/>
        </a:prstGeom>
        <a:noFill/>
        <a:ln w="1587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u="sng" kern="1200" dirty="0"/>
            <a:t>监督学习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统计分类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回归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u="sng" kern="1200" dirty="0"/>
            <a:t>无监督学习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聚类分析</a:t>
          </a:r>
        </a:p>
        <a:p>
          <a:pPr marL="457200" lvl="2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/>
            <a:t>关联预测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kern="1200" dirty="0"/>
            <a:t>强化学习</a:t>
          </a:r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2700" u="sng" kern="1200" dirty="0"/>
            <a:t>深度学习</a:t>
          </a:r>
        </a:p>
      </dsp:txBody>
      <dsp:txXfrm>
        <a:off x="6035039" y="0"/>
        <a:ext cx="4023360" cy="40233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9771E-8F07-46AA-AF1A-1D353D4EE8DA}">
      <dsp:nvSpPr>
        <dsp:cNvPr id="0" name=""/>
        <dsp:cNvSpPr/>
      </dsp:nvSpPr>
      <dsp:spPr>
        <a:xfrm>
          <a:off x="0" y="4500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机器学习任务</a:t>
          </a:r>
        </a:p>
      </dsp:txBody>
      <dsp:txXfrm>
        <a:off x="44207" y="89207"/>
        <a:ext cx="9969985" cy="817166"/>
      </dsp:txXfrm>
    </dsp:sp>
    <dsp:sp modelId="{C78C0830-A9EE-4E0C-A71C-D274A43E7375}">
      <dsp:nvSpPr>
        <dsp:cNvPr id="0" name=""/>
        <dsp:cNvSpPr/>
      </dsp:nvSpPr>
      <dsp:spPr>
        <a:xfrm>
          <a:off x="0" y="105426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机器学习算法</a:t>
          </a:r>
        </a:p>
      </dsp:txBody>
      <dsp:txXfrm>
        <a:off x="44207" y="1098467"/>
        <a:ext cx="9969985" cy="817166"/>
      </dsp:txXfrm>
    </dsp:sp>
    <dsp:sp modelId="{96B78753-D2C3-48C1-9603-925466A0CFB0}">
      <dsp:nvSpPr>
        <dsp:cNvPr id="0" name=""/>
        <dsp:cNvSpPr/>
      </dsp:nvSpPr>
      <dsp:spPr>
        <a:xfrm>
          <a:off x="0" y="206352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/>
            <a:t>机器学习过程</a:t>
          </a:r>
        </a:p>
      </dsp:txBody>
      <dsp:txXfrm>
        <a:off x="44207" y="2107727"/>
        <a:ext cx="9969985" cy="817166"/>
      </dsp:txXfrm>
    </dsp:sp>
    <dsp:sp modelId="{529BD959-17A8-432A-9C62-DA8AFA280F52}">
      <dsp:nvSpPr>
        <dsp:cNvPr id="0" name=""/>
        <dsp:cNvSpPr/>
      </dsp:nvSpPr>
      <dsp:spPr>
        <a:xfrm>
          <a:off x="0" y="307278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机器</a:t>
          </a:r>
          <a:r>
            <a:rPr lang="zh-CN" altLang="en-US" sz="3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学习实践环境</a:t>
          </a:r>
          <a:endParaRPr lang="zh-CN" sz="3600" kern="1200" dirty="0">
            <a:solidFill>
              <a:schemeClr val="accent1">
                <a:lumMod val="60000"/>
                <a:lumOff val="40000"/>
              </a:schemeClr>
            </a:solidFill>
          </a:endParaRPr>
        </a:p>
      </dsp:txBody>
      <dsp:txXfrm>
        <a:off x="44207" y="3116987"/>
        <a:ext cx="9969985" cy="8171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E9771E-8F07-46AA-AF1A-1D353D4EE8DA}">
      <dsp:nvSpPr>
        <dsp:cNvPr id="0" name=""/>
        <dsp:cNvSpPr/>
      </dsp:nvSpPr>
      <dsp:spPr>
        <a:xfrm>
          <a:off x="0" y="4500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机器学习任务</a:t>
          </a:r>
        </a:p>
      </dsp:txBody>
      <dsp:txXfrm>
        <a:off x="44207" y="89207"/>
        <a:ext cx="9969985" cy="817166"/>
      </dsp:txXfrm>
    </dsp:sp>
    <dsp:sp modelId="{C78C0830-A9EE-4E0C-A71C-D274A43E7375}">
      <dsp:nvSpPr>
        <dsp:cNvPr id="0" name=""/>
        <dsp:cNvSpPr/>
      </dsp:nvSpPr>
      <dsp:spPr>
        <a:xfrm>
          <a:off x="0" y="105426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机器学习算法</a:t>
          </a:r>
        </a:p>
      </dsp:txBody>
      <dsp:txXfrm>
        <a:off x="44207" y="1098467"/>
        <a:ext cx="9969985" cy="817166"/>
      </dsp:txXfrm>
    </dsp:sp>
    <dsp:sp modelId="{96B78753-D2C3-48C1-9603-925466A0CFB0}">
      <dsp:nvSpPr>
        <dsp:cNvPr id="0" name=""/>
        <dsp:cNvSpPr/>
      </dsp:nvSpPr>
      <dsp:spPr>
        <a:xfrm>
          <a:off x="0" y="206352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>
              <a:solidFill>
                <a:schemeClr val="accent1">
                  <a:lumMod val="60000"/>
                  <a:lumOff val="40000"/>
                </a:schemeClr>
              </a:solidFill>
            </a:rPr>
            <a:t>机器学习过程</a:t>
          </a:r>
        </a:p>
      </dsp:txBody>
      <dsp:txXfrm>
        <a:off x="44207" y="2107727"/>
        <a:ext cx="9969985" cy="817166"/>
      </dsp:txXfrm>
    </dsp:sp>
    <dsp:sp modelId="{529BD959-17A8-432A-9C62-DA8AFA280F52}">
      <dsp:nvSpPr>
        <dsp:cNvPr id="0" name=""/>
        <dsp:cNvSpPr/>
      </dsp:nvSpPr>
      <dsp:spPr>
        <a:xfrm>
          <a:off x="0" y="307278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/>
            <a:t>机器</a:t>
          </a:r>
          <a:r>
            <a:rPr lang="zh-CN" altLang="en-US" sz="3600" kern="1200" dirty="0"/>
            <a:t>学习实践环境</a:t>
          </a:r>
          <a:endParaRPr lang="zh-CN" sz="3600" kern="1200" dirty="0"/>
        </a:p>
      </dsp:txBody>
      <dsp:txXfrm>
        <a:off x="44207" y="3116987"/>
        <a:ext cx="9969985" cy="81716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80E33B-F3ED-4F14-B1EC-D00D4FCF3FFF}">
      <dsp:nvSpPr>
        <dsp:cNvPr id="0" name=""/>
        <dsp:cNvSpPr/>
      </dsp:nvSpPr>
      <dsp:spPr>
        <a:xfrm>
          <a:off x="0" y="45911"/>
          <a:ext cx="10058399" cy="8301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/>
            <a:t>编程语言</a:t>
          </a:r>
        </a:p>
      </dsp:txBody>
      <dsp:txXfrm>
        <a:off x="40523" y="86434"/>
        <a:ext cx="9977353" cy="749069"/>
      </dsp:txXfrm>
    </dsp:sp>
    <dsp:sp modelId="{1DF7191B-4DB8-494D-BD02-5AB5309B5464}">
      <dsp:nvSpPr>
        <dsp:cNvPr id="0" name=""/>
        <dsp:cNvSpPr/>
      </dsp:nvSpPr>
      <dsp:spPr>
        <a:xfrm>
          <a:off x="0" y="876026"/>
          <a:ext cx="10058399" cy="9051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Python</a:t>
          </a:r>
          <a:endParaRPr lang="zh-CN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Anaconda </a:t>
          </a:r>
          <a:endParaRPr lang="zh-CN" sz="2600" kern="1200"/>
        </a:p>
      </dsp:txBody>
      <dsp:txXfrm>
        <a:off x="0" y="876026"/>
        <a:ext cx="10058399" cy="905107"/>
      </dsp:txXfrm>
    </dsp:sp>
    <dsp:sp modelId="{D5BE5787-61CE-40E2-AC50-B4BA327AAA8A}">
      <dsp:nvSpPr>
        <dsp:cNvPr id="0" name=""/>
        <dsp:cNvSpPr/>
      </dsp:nvSpPr>
      <dsp:spPr>
        <a:xfrm>
          <a:off x="0" y="1781133"/>
          <a:ext cx="10058399" cy="83011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5730" tIns="125730" rIns="125730" bIns="125730" numCol="1" spcCol="1270" anchor="ctr" anchorCtr="0">
          <a:noAutofit/>
        </a:bodyPr>
        <a:lstStyle/>
        <a:p>
          <a:pPr marL="0" lvl="0" indent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300" kern="1200" dirty="0"/>
            <a:t>编程环境</a:t>
          </a:r>
        </a:p>
      </dsp:txBody>
      <dsp:txXfrm>
        <a:off x="40523" y="1821656"/>
        <a:ext cx="9977353" cy="749069"/>
      </dsp:txXfrm>
    </dsp:sp>
    <dsp:sp modelId="{2591E3D6-CD62-462A-8756-89358F0143A7}">
      <dsp:nvSpPr>
        <dsp:cNvPr id="0" name=""/>
        <dsp:cNvSpPr/>
      </dsp:nvSpPr>
      <dsp:spPr>
        <a:xfrm>
          <a:off x="0" y="2611248"/>
          <a:ext cx="10058399" cy="13662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41910" rIns="234696" bIns="41910" numCol="1" spcCol="1270" anchor="t" anchorCtr="0">
          <a:noAutofit/>
        </a:bodyPr>
        <a:lstStyle/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/>
            <a:t>Jupyter</a:t>
          </a:r>
          <a:endParaRPr lang="zh-CN" sz="2600" kern="120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600" kern="1200" dirty="0" err="1"/>
            <a:t>Vscode</a:t>
          </a:r>
          <a:endParaRPr lang="zh-CN" sz="2600" kern="1200" dirty="0"/>
        </a:p>
        <a:p>
          <a:pPr marL="228600" lvl="1" indent="-228600" algn="l" defTabSz="11557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altLang="zh-CN" sz="2600" kern="1200" dirty="0" err="1"/>
            <a:t>Pycharm</a:t>
          </a:r>
          <a:r>
            <a:rPr lang="en-US" altLang="zh-CN" sz="2600" kern="1200" dirty="0"/>
            <a:t> </a:t>
          </a:r>
          <a:r>
            <a:rPr lang="en-US" sz="2600" kern="1200" dirty="0"/>
            <a:t> </a:t>
          </a:r>
          <a:endParaRPr lang="zh-CN" sz="2600" kern="1200" dirty="0"/>
        </a:p>
      </dsp:txBody>
      <dsp:txXfrm>
        <a:off x="0" y="2611248"/>
        <a:ext cx="10058399" cy="136620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9398BE-FD3E-4699-8F77-3C0948A362BA}">
      <dsp:nvSpPr>
        <dsp:cNvPr id="0" name=""/>
        <dsp:cNvSpPr/>
      </dsp:nvSpPr>
      <dsp:spPr>
        <a:xfrm>
          <a:off x="0" y="71280"/>
          <a:ext cx="10058399" cy="1146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建议安装</a:t>
          </a:r>
          <a:r>
            <a:rPr lang="en-US" sz="2800" kern="1200"/>
            <a:t>anaconda</a:t>
          </a:r>
          <a:r>
            <a:rPr lang="zh-CN" sz="2800" kern="1200"/>
            <a:t>：</a:t>
          </a:r>
          <a:r>
            <a:rPr lang="en-US" sz="2800" kern="1200"/>
            <a:t> </a:t>
          </a:r>
          <a:r>
            <a:rPr lang="en-US" sz="2800" kern="1200">
              <a:hlinkClick xmlns:r="http://schemas.openxmlformats.org/officeDocument/2006/relationships" r:id="rId1"/>
            </a:rPr>
            <a:t>https://mirrors.tuna.tsinghua.edu.cn/help/anaconda/</a:t>
          </a:r>
          <a:endParaRPr lang="zh-CN" sz="2800" kern="1200"/>
        </a:p>
      </dsp:txBody>
      <dsp:txXfrm>
        <a:off x="55972" y="127252"/>
        <a:ext cx="9946455" cy="1034656"/>
      </dsp:txXfrm>
    </dsp:sp>
    <dsp:sp modelId="{461FF5CB-E606-4B82-A706-813AEE6E37F8}">
      <dsp:nvSpPr>
        <dsp:cNvPr id="0" name=""/>
        <dsp:cNvSpPr/>
      </dsp:nvSpPr>
      <dsp:spPr>
        <a:xfrm>
          <a:off x="0" y="1298520"/>
          <a:ext cx="10058399" cy="11466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800" kern="1200"/>
            <a:t>第三方包：</a:t>
          </a:r>
        </a:p>
      </dsp:txBody>
      <dsp:txXfrm>
        <a:off x="55972" y="1354492"/>
        <a:ext cx="9946455" cy="1034656"/>
      </dsp:txXfrm>
    </dsp:sp>
    <dsp:sp modelId="{8CE7AD7D-685C-4016-BE48-007C979607BF}">
      <dsp:nvSpPr>
        <dsp:cNvPr id="0" name=""/>
        <dsp:cNvSpPr/>
      </dsp:nvSpPr>
      <dsp:spPr>
        <a:xfrm>
          <a:off x="0" y="2445120"/>
          <a:ext cx="10058399" cy="15069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Numpy</a:t>
          </a:r>
          <a:endParaRPr lang="zh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Sklearn</a:t>
          </a:r>
          <a:endParaRPr lang="zh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Skimage</a:t>
          </a:r>
          <a:endParaRPr lang="zh-CN" sz="2200" kern="1200"/>
        </a:p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/>
            <a:t>…</a:t>
          </a:r>
          <a:endParaRPr lang="zh-CN" sz="2200" kern="1200"/>
        </a:p>
      </dsp:txBody>
      <dsp:txXfrm>
        <a:off x="0" y="2445120"/>
        <a:ext cx="10058399" cy="15069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06969-B8DF-4BB6-88C2-E4BFDD63FC21}">
      <dsp:nvSpPr>
        <dsp:cNvPr id="0" name=""/>
        <dsp:cNvSpPr/>
      </dsp:nvSpPr>
      <dsp:spPr>
        <a:xfrm>
          <a:off x="0" y="13319"/>
          <a:ext cx="10058399" cy="1534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100" kern="1200"/>
            <a:t>Anaconda</a:t>
          </a:r>
          <a:r>
            <a:rPr lang="zh-CN" sz="6100" kern="1200"/>
            <a:t>自带</a:t>
          </a:r>
          <a:r>
            <a:rPr lang="en-US" sz="6100" kern="1200"/>
            <a:t>IDE</a:t>
          </a:r>
          <a:r>
            <a:rPr lang="zh-CN" sz="6100" kern="1200"/>
            <a:t>环境：</a:t>
          </a:r>
        </a:p>
      </dsp:txBody>
      <dsp:txXfrm>
        <a:off x="74906" y="88225"/>
        <a:ext cx="9908587" cy="1384643"/>
      </dsp:txXfrm>
    </dsp:sp>
    <dsp:sp modelId="{6EBD34E7-C09A-47AA-BC99-D13891318530}">
      <dsp:nvSpPr>
        <dsp:cNvPr id="0" name=""/>
        <dsp:cNvSpPr/>
      </dsp:nvSpPr>
      <dsp:spPr>
        <a:xfrm>
          <a:off x="0" y="1547775"/>
          <a:ext cx="10058399" cy="24622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77470" rIns="433832" bIns="77470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Spyder</a:t>
          </a:r>
          <a:endParaRPr lang="zh-CN" sz="4800" kern="120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Jupyter notebook</a:t>
          </a:r>
          <a:endParaRPr lang="zh-CN" sz="4800" kern="120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4800" kern="1200"/>
            <a:t>juyterLab</a:t>
          </a:r>
          <a:endParaRPr lang="zh-CN" sz="4800" kern="1200"/>
        </a:p>
      </dsp:txBody>
      <dsp:txXfrm>
        <a:off x="0" y="1547775"/>
        <a:ext cx="10058399" cy="24622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#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#8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9#1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#9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#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#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#3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#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#6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vList2#7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#9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#10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#1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#1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#5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#7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#8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794019-C389-47BD-BCC9-3ED403268D3E}" type="datetimeFigureOut">
              <a:rPr lang="zh-CN" altLang="en-US" smtClean="0"/>
              <a:t>2021/3/16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7200" dirty="0"/>
              <a:t>机器学习</a:t>
            </a:r>
            <a:br>
              <a:rPr lang="en-US" altLang="zh-CN" sz="7200" dirty="0"/>
            </a:br>
            <a:r>
              <a:rPr lang="en-US" altLang="zh-CN" sz="7200" dirty="0"/>
              <a:t>-</a:t>
            </a:r>
            <a:r>
              <a:rPr lang="zh-CN" altLang="en-US" sz="7200" dirty="0"/>
              <a:t>概念</a:t>
            </a:r>
            <a:r>
              <a:rPr lang="en-US" altLang="zh-CN" sz="7200" dirty="0"/>
              <a:t>/</a:t>
            </a:r>
            <a:r>
              <a:rPr lang="zh-CN" altLang="en-US" sz="7200" dirty="0"/>
              <a:t>环境配置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zh-CN" altLang="en-US" dirty="0"/>
              <a:t>李石峰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机器学习算法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</a:t>
            </a:r>
            <a:r>
              <a:rPr lang="en-US" altLang="zh-CN" dirty="0"/>
              <a:t>-</a:t>
            </a:r>
            <a:r>
              <a:rPr lang="zh-CN" altLang="en-US" dirty="0"/>
              <a:t>训练</a:t>
            </a:r>
            <a:r>
              <a:rPr lang="en-US" altLang="zh-CN" dirty="0"/>
              <a:t>/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14" y="1815126"/>
            <a:ext cx="9288621" cy="41564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</a:t>
            </a:r>
            <a:r>
              <a:rPr lang="en-US" altLang="zh-CN" dirty="0"/>
              <a:t>-</a:t>
            </a:r>
            <a:r>
              <a:rPr lang="zh-CN" altLang="en-US" dirty="0"/>
              <a:t>预测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727" y="1785154"/>
            <a:ext cx="9162545" cy="41445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</a:t>
            </a:r>
            <a:r>
              <a:rPr lang="en-US" altLang="zh-CN" dirty="0"/>
              <a:t>-</a:t>
            </a:r>
            <a:r>
              <a:rPr lang="zh-CN" altLang="en-US" dirty="0"/>
              <a:t>回归</a:t>
            </a:r>
            <a:r>
              <a:rPr lang="en-US" altLang="zh-CN" dirty="0"/>
              <a:t>/</a:t>
            </a:r>
            <a:r>
              <a:rPr lang="zh-CN" altLang="en-US" dirty="0"/>
              <a:t>分类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157763" y="2477325"/>
            <a:ext cx="7322139" cy="2701165"/>
            <a:chOff x="944782" y="1153492"/>
            <a:chExt cx="7328671" cy="2760177"/>
          </a:xfrm>
        </p:grpSpPr>
        <p:sp>
          <p:nvSpPr>
            <p:cNvPr id="4" name="object 56"/>
            <p:cNvSpPr/>
            <p:nvPr/>
          </p:nvSpPr>
          <p:spPr>
            <a:xfrm>
              <a:off x="944782" y="1321168"/>
              <a:ext cx="7328203" cy="106339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7"/>
            <p:cNvSpPr txBox="1"/>
            <p:nvPr/>
          </p:nvSpPr>
          <p:spPr>
            <a:xfrm>
              <a:off x="1916950" y="1153492"/>
              <a:ext cx="939800" cy="1056005"/>
            </a:xfrm>
            <a:prstGeom prst="rect">
              <a:avLst/>
            </a:prstGeom>
          </p:spPr>
          <p:txBody>
            <a:bodyPr vert="horz" wrap="square" lIns="0" tIns="208279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1640"/>
                </a:spcBef>
              </a:pPr>
              <a:r>
                <a:rPr sz="2400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测试集</a:t>
              </a:r>
              <a:endParaRPr sz="2400" dirty="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R="29210" algn="ctr">
                <a:lnSpc>
                  <a:spcPct val="100000"/>
                </a:lnSpc>
                <a:spcBef>
                  <a:spcPts val="1290"/>
                </a:spcBef>
              </a:pPr>
              <a:r>
                <a:rPr sz="2000" dirty="0">
                  <a:latin typeface="Arial Unicode MS" panose="020B0604020202020204" charset="-122"/>
                  <a:cs typeface="Arial Unicode MS" panose="020B0604020202020204" charset="-122"/>
                </a:rPr>
                <a:t>……</a:t>
              </a:r>
            </a:p>
          </p:txBody>
        </p:sp>
        <p:grpSp>
          <p:nvGrpSpPr>
            <p:cNvPr id="6" name="object 58"/>
            <p:cNvGrpSpPr/>
            <p:nvPr/>
          </p:nvGrpSpPr>
          <p:grpSpPr>
            <a:xfrm>
              <a:off x="2674658" y="1328851"/>
              <a:ext cx="5598795" cy="1607820"/>
              <a:chOff x="2674658" y="1328851"/>
              <a:chExt cx="5598795" cy="1607820"/>
            </a:xfrm>
          </p:grpSpPr>
          <p:sp>
            <p:nvSpPr>
              <p:cNvPr id="7" name="object 59"/>
              <p:cNvSpPr/>
              <p:nvPr/>
            </p:nvSpPr>
            <p:spPr>
              <a:xfrm>
                <a:off x="7126223" y="1341120"/>
                <a:ext cx="1134110" cy="497205"/>
              </a:xfrm>
              <a:custGeom>
                <a:avLst/>
                <a:gdLst/>
                <a:ahLst/>
                <a:cxnLst/>
                <a:rect l="l" t="t" r="r" b="b"/>
                <a:pathLst>
                  <a:path w="1134109" h="497205">
                    <a:moveTo>
                      <a:pt x="1051559" y="496823"/>
                    </a:moveTo>
                    <a:lnTo>
                      <a:pt x="82296" y="496823"/>
                    </a:lnTo>
                    <a:lnTo>
                      <a:pt x="50113" y="489911"/>
                    </a:lnTo>
                    <a:lnTo>
                      <a:pt x="23879" y="471939"/>
                    </a:lnTo>
                    <a:lnTo>
                      <a:pt x="6279" y="445455"/>
                    </a:lnTo>
                    <a:lnTo>
                      <a:pt x="0" y="413003"/>
                    </a:lnTo>
                    <a:lnTo>
                      <a:pt x="0" y="82295"/>
                    </a:lnTo>
                    <a:lnTo>
                      <a:pt x="6279" y="50563"/>
                    </a:lnTo>
                    <a:lnTo>
                      <a:pt x="23879" y="24479"/>
                    </a:lnTo>
                    <a:lnTo>
                      <a:pt x="50113" y="6729"/>
                    </a:lnTo>
                    <a:lnTo>
                      <a:pt x="82296" y="0"/>
                    </a:lnTo>
                    <a:lnTo>
                      <a:pt x="1051559" y="0"/>
                    </a:lnTo>
                    <a:lnTo>
                      <a:pt x="1083571" y="6729"/>
                    </a:lnTo>
                    <a:lnTo>
                      <a:pt x="1109748" y="24479"/>
                    </a:lnTo>
                    <a:lnTo>
                      <a:pt x="1127405" y="50563"/>
                    </a:lnTo>
                    <a:lnTo>
                      <a:pt x="1133855" y="82295"/>
                    </a:lnTo>
                    <a:lnTo>
                      <a:pt x="1133855" y="413003"/>
                    </a:lnTo>
                    <a:lnTo>
                      <a:pt x="1127405" y="445455"/>
                    </a:lnTo>
                    <a:lnTo>
                      <a:pt x="1109748" y="471939"/>
                    </a:lnTo>
                    <a:lnTo>
                      <a:pt x="1083571" y="489911"/>
                    </a:lnTo>
                    <a:lnTo>
                      <a:pt x="1051559" y="496823"/>
                    </a:lnTo>
                    <a:close/>
                  </a:path>
                </a:pathLst>
              </a:custGeom>
              <a:solidFill>
                <a:srgbClr val="FF5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60"/>
              <p:cNvSpPr/>
              <p:nvPr/>
            </p:nvSpPr>
            <p:spPr>
              <a:xfrm>
                <a:off x="7113231" y="1328851"/>
                <a:ext cx="1160145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1160145" h="520700">
                    <a:moveTo>
                      <a:pt x="1083182" y="1269"/>
                    </a:moveTo>
                    <a:lnTo>
                      <a:pt x="76352" y="1269"/>
                    </a:lnTo>
                    <a:lnTo>
                      <a:pt x="81051" y="0"/>
                    </a:lnTo>
                    <a:lnTo>
                      <a:pt x="1078483" y="0"/>
                    </a:lnTo>
                    <a:lnTo>
                      <a:pt x="1083182" y="1269"/>
                    </a:lnTo>
                    <a:close/>
                  </a:path>
                  <a:path w="1160145" h="520700">
                    <a:moveTo>
                      <a:pt x="1101686" y="513079"/>
                    </a:moveTo>
                    <a:lnTo>
                      <a:pt x="57848" y="513079"/>
                    </a:lnTo>
                    <a:lnTo>
                      <a:pt x="53632" y="510539"/>
                    </a:lnTo>
                    <a:lnTo>
                      <a:pt x="50063" y="509269"/>
                    </a:lnTo>
                    <a:lnTo>
                      <a:pt x="31368" y="495300"/>
                    </a:lnTo>
                    <a:lnTo>
                      <a:pt x="27622" y="492759"/>
                    </a:lnTo>
                    <a:lnTo>
                      <a:pt x="24891" y="488950"/>
                    </a:lnTo>
                    <a:lnTo>
                      <a:pt x="21501" y="485139"/>
                    </a:lnTo>
                    <a:lnTo>
                      <a:pt x="19049" y="482600"/>
                    </a:lnTo>
                    <a:lnTo>
                      <a:pt x="16040" y="478789"/>
                    </a:lnTo>
                    <a:lnTo>
                      <a:pt x="13893" y="474979"/>
                    </a:lnTo>
                    <a:lnTo>
                      <a:pt x="11582" y="471169"/>
                    </a:lnTo>
                    <a:lnTo>
                      <a:pt x="9461" y="467359"/>
                    </a:lnTo>
                    <a:lnTo>
                      <a:pt x="7543" y="462279"/>
                    </a:lnTo>
                    <a:lnTo>
                      <a:pt x="5816" y="458469"/>
                    </a:lnTo>
                    <a:lnTo>
                      <a:pt x="5600" y="457200"/>
                    </a:lnTo>
                    <a:lnTo>
                      <a:pt x="0" y="91439"/>
                    </a:lnTo>
                    <a:lnTo>
                      <a:pt x="63" y="88899"/>
                    </a:lnTo>
                    <a:lnTo>
                      <a:pt x="7302" y="58419"/>
                    </a:lnTo>
                    <a:lnTo>
                      <a:pt x="7543" y="57149"/>
                    </a:lnTo>
                    <a:lnTo>
                      <a:pt x="9461" y="53339"/>
                    </a:lnTo>
                    <a:lnTo>
                      <a:pt x="11582" y="49529"/>
                    </a:lnTo>
                    <a:lnTo>
                      <a:pt x="13893" y="44449"/>
                    </a:lnTo>
                    <a:lnTo>
                      <a:pt x="16040" y="41909"/>
                    </a:lnTo>
                    <a:lnTo>
                      <a:pt x="18681" y="38099"/>
                    </a:lnTo>
                    <a:lnTo>
                      <a:pt x="21501" y="34289"/>
                    </a:lnTo>
                    <a:lnTo>
                      <a:pt x="24485" y="30479"/>
                    </a:lnTo>
                    <a:lnTo>
                      <a:pt x="27622" y="27939"/>
                    </a:lnTo>
                    <a:lnTo>
                      <a:pt x="31368" y="24129"/>
                    </a:lnTo>
                    <a:lnTo>
                      <a:pt x="53632" y="8889"/>
                    </a:lnTo>
                    <a:lnTo>
                      <a:pt x="57848" y="6349"/>
                    </a:lnTo>
                    <a:lnTo>
                      <a:pt x="62179" y="5079"/>
                    </a:lnTo>
                    <a:lnTo>
                      <a:pt x="62763" y="5079"/>
                    </a:lnTo>
                    <a:lnTo>
                      <a:pt x="66598" y="3809"/>
                    </a:lnTo>
                    <a:lnTo>
                      <a:pt x="71729" y="2539"/>
                    </a:lnTo>
                    <a:lnTo>
                      <a:pt x="75730" y="1269"/>
                    </a:lnTo>
                    <a:lnTo>
                      <a:pt x="1083805" y="1269"/>
                    </a:lnTo>
                    <a:lnTo>
                      <a:pt x="1087805" y="2539"/>
                    </a:lnTo>
                    <a:lnTo>
                      <a:pt x="1092936" y="3809"/>
                    </a:lnTo>
                    <a:lnTo>
                      <a:pt x="1101686" y="6349"/>
                    </a:lnTo>
                    <a:lnTo>
                      <a:pt x="1105903" y="8889"/>
                    </a:lnTo>
                    <a:lnTo>
                      <a:pt x="1109471" y="10159"/>
                    </a:lnTo>
                    <a:lnTo>
                      <a:pt x="1113472" y="12699"/>
                    </a:lnTo>
                    <a:lnTo>
                      <a:pt x="1117345" y="15239"/>
                    </a:lnTo>
                    <a:lnTo>
                      <a:pt x="1121092" y="17779"/>
                    </a:lnTo>
                    <a:lnTo>
                      <a:pt x="1124699" y="20319"/>
                    </a:lnTo>
                    <a:lnTo>
                      <a:pt x="1128166" y="24129"/>
                    </a:lnTo>
                    <a:lnTo>
                      <a:pt x="1129415" y="25399"/>
                    </a:lnTo>
                    <a:lnTo>
                      <a:pt x="84886" y="25399"/>
                    </a:lnTo>
                    <a:lnTo>
                      <a:pt x="80822" y="26669"/>
                    </a:lnTo>
                    <a:lnTo>
                      <a:pt x="78054" y="26669"/>
                    </a:lnTo>
                    <a:lnTo>
                      <a:pt x="74142" y="27939"/>
                    </a:lnTo>
                    <a:lnTo>
                      <a:pt x="74739" y="27939"/>
                    </a:lnTo>
                    <a:lnTo>
                      <a:pt x="70904" y="29209"/>
                    </a:lnTo>
                    <a:lnTo>
                      <a:pt x="71488" y="29209"/>
                    </a:lnTo>
                    <a:lnTo>
                      <a:pt x="67741" y="30479"/>
                    </a:lnTo>
                    <a:lnTo>
                      <a:pt x="68313" y="30479"/>
                    </a:lnTo>
                    <a:lnTo>
                      <a:pt x="64655" y="31749"/>
                    </a:lnTo>
                    <a:lnTo>
                      <a:pt x="65214" y="31749"/>
                    </a:lnTo>
                    <a:lnTo>
                      <a:pt x="61645" y="33019"/>
                    </a:lnTo>
                    <a:lnTo>
                      <a:pt x="62191" y="33019"/>
                    </a:lnTo>
                    <a:lnTo>
                      <a:pt x="60458" y="34289"/>
                    </a:lnTo>
                    <a:lnTo>
                      <a:pt x="59258" y="34289"/>
                    </a:lnTo>
                    <a:lnTo>
                      <a:pt x="55905" y="36829"/>
                    </a:lnTo>
                    <a:lnTo>
                      <a:pt x="56413" y="36829"/>
                    </a:lnTo>
                    <a:lnTo>
                      <a:pt x="54787" y="38099"/>
                    </a:lnTo>
                    <a:lnTo>
                      <a:pt x="53657" y="38099"/>
                    </a:lnTo>
                    <a:lnTo>
                      <a:pt x="50533" y="40639"/>
                    </a:lnTo>
                    <a:lnTo>
                      <a:pt x="51003" y="40639"/>
                    </a:lnTo>
                    <a:lnTo>
                      <a:pt x="48005" y="43179"/>
                    </a:lnTo>
                    <a:lnTo>
                      <a:pt x="48450" y="43179"/>
                    </a:lnTo>
                    <a:lnTo>
                      <a:pt x="47015" y="44449"/>
                    </a:lnTo>
                    <a:lnTo>
                      <a:pt x="46012" y="44449"/>
                    </a:lnTo>
                    <a:lnTo>
                      <a:pt x="44191" y="46989"/>
                    </a:lnTo>
                    <a:lnTo>
                      <a:pt x="43687" y="46989"/>
                    </a:lnTo>
                    <a:lnTo>
                      <a:pt x="41952" y="49529"/>
                    </a:lnTo>
                    <a:lnTo>
                      <a:pt x="41478" y="49529"/>
                    </a:lnTo>
                    <a:lnTo>
                      <a:pt x="39844" y="52069"/>
                    </a:lnTo>
                    <a:lnTo>
                      <a:pt x="39382" y="52069"/>
                    </a:lnTo>
                    <a:lnTo>
                      <a:pt x="37083" y="55879"/>
                    </a:lnTo>
                    <a:lnTo>
                      <a:pt x="37426" y="55879"/>
                    </a:lnTo>
                    <a:lnTo>
                      <a:pt x="35280" y="58419"/>
                    </a:lnTo>
                    <a:lnTo>
                      <a:pt x="35598" y="58419"/>
                    </a:lnTo>
                    <a:lnTo>
                      <a:pt x="34268" y="60959"/>
                    </a:lnTo>
                    <a:lnTo>
                      <a:pt x="33896" y="60959"/>
                    </a:lnTo>
                    <a:lnTo>
                      <a:pt x="32677" y="63499"/>
                    </a:lnTo>
                    <a:lnTo>
                      <a:pt x="32346" y="63499"/>
                    </a:lnTo>
                    <a:lnTo>
                      <a:pt x="30683" y="67309"/>
                    </a:lnTo>
                    <a:lnTo>
                      <a:pt x="30924" y="67309"/>
                    </a:lnTo>
                    <a:lnTo>
                      <a:pt x="29942" y="69849"/>
                    </a:lnTo>
                    <a:lnTo>
                      <a:pt x="29667" y="69849"/>
                    </a:lnTo>
                    <a:lnTo>
                      <a:pt x="28371" y="73659"/>
                    </a:lnTo>
                    <a:lnTo>
                      <a:pt x="28549" y="73659"/>
                    </a:lnTo>
                    <a:lnTo>
                      <a:pt x="27444" y="77469"/>
                    </a:lnTo>
                    <a:lnTo>
                      <a:pt x="27597" y="77469"/>
                    </a:lnTo>
                    <a:lnTo>
                      <a:pt x="26987" y="80009"/>
                    </a:lnTo>
                    <a:lnTo>
                      <a:pt x="26809" y="80009"/>
                    </a:lnTo>
                    <a:lnTo>
                      <a:pt x="26073" y="83819"/>
                    </a:lnTo>
                    <a:lnTo>
                      <a:pt x="25653" y="87629"/>
                    </a:lnTo>
                    <a:lnTo>
                      <a:pt x="25505" y="90169"/>
                    </a:lnTo>
                    <a:lnTo>
                      <a:pt x="25349" y="425450"/>
                    </a:lnTo>
                    <a:lnTo>
                      <a:pt x="25425" y="429259"/>
                    </a:lnTo>
                    <a:lnTo>
                      <a:pt x="25717" y="433069"/>
                    </a:lnTo>
                    <a:lnTo>
                      <a:pt x="26174" y="435609"/>
                    </a:lnTo>
                    <a:lnTo>
                      <a:pt x="26809" y="439419"/>
                    </a:lnTo>
                    <a:lnTo>
                      <a:pt x="27597" y="443229"/>
                    </a:lnTo>
                    <a:lnTo>
                      <a:pt x="27812" y="443229"/>
                    </a:lnTo>
                    <a:lnTo>
                      <a:pt x="28549" y="445769"/>
                    </a:lnTo>
                    <a:lnTo>
                      <a:pt x="28371" y="445769"/>
                    </a:lnTo>
                    <a:lnTo>
                      <a:pt x="29667" y="449579"/>
                    </a:lnTo>
                    <a:lnTo>
                      <a:pt x="29942" y="449579"/>
                    </a:lnTo>
                    <a:lnTo>
                      <a:pt x="30924" y="452119"/>
                    </a:lnTo>
                    <a:lnTo>
                      <a:pt x="30683" y="452119"/>
                    </a:lnTo>
                    <a:lnTo>
                      <a:pt x="32346" y="455929"/>
                    </a:lnTo>
                    <a:lnTo>
                      <a:pt x="32677" y="455929"/>
                    </a:lnTo>
                    <a:lnTo>
                      <a:pt x="33896" y="458469"/>
                    </a:lnTo>
                    <a:lnTo>
                      <a:pt x="33604" y="458469"/>
                    </a:lnTo>
                    <a:lnTo>
                      <a:pt x="35598" y="461009"/>
                    </a:lnTo>
                    <a:lnTo>
                      <a:pt x="35280" y="461009"/>
                    </a:lnTo>
                    <a:lnTo>
                      <a:pt x="37426" y="464819"/>
                    </a:lnTo>
                    <a:lnTo>
                      <a:pt x="37850" y="464819"/>
                    </a:lnTo>
                    <a:lnTo>
                      <a:pt x="39382" y="467359"/>
                    </a:lnTo>
                    <a:lnTo>
                      <a:pt x="39844" y="467359"/>
                    </a:lnTo>
                    <a:lnTo>
                      <a:pt x="41478" y="469900"/>
                    </a:lnTo>
                    <a:lnTo>
                      <a:pt x="41084" y="469900"/>
                    </a:lnTo>
                    <a:lnTo>
                      <a:pt x="43687" y="472439"/>
                    </a:lnTo>
                    <a:lnTo>
                      <a:pt x="43281" y="472439"/>
                    </a:lnTo>
                    <a:lnTo>
                      <a:pt x="46012" y="474979"/>
                    </a:lnTo>
                    <a:lnTo>
                      <a:pt x="45580" y="474979"/>
                    </a:lnTo>
                    <a:lnTo>
                      <a:pt x="48450" y="477519"/>
                    </a:lnTo>
                    <a:lnTo>
                      <a:pt x="49504" y="477519"/>
                    </a:lnTo>
                    <a:lnTo>
                      <a:pt x="51003" y="478789"/>
                    </a:lnTo>
                    <a:lnTo>
                      <a:pt x="50533" y="478789"/>
                    </a:lnTo>
                    <a:lnTo>
                      <a:pt x="53657" y="481329"/>
                    </a:lnTo>
                    <a:lnTo>
                      <a:pt x="53162" y="481329"/>
                    </a:lnTo>
                    <a:lnTo>
                      <a:pt x="56413" y="483869"/>
                    </a:lnTo>
                    <a:lnTo>
                      <a:pt x="57581" y="483869"/>
                    </a:lnTo>
                    <a:lnTo>
                      <a:pt x="59258" y="485139"/>
                    </a:lnTo>
                    <a:lnTo>
                      <a:pt x="58724" y="485139"/>
                    </a:lnTo>
                    <a:lnTo>
                      <a:pt x="62191" y="486409"/>
                    </a:lnTo>
                    <a:lnTo>
                      <a:pt x="61645" y="486409"/>
                    </a:lnTo>
                    <a:lnTo>
                      <a:pt x="65214" y="487679"/>
                    </a:lnTo>
                    <a:lnTo>
                      <a:pt x="64655" y="487679"/>
                    </a:lnTo>
                    <a:lnTo>
                      <a:pt x="68313" y="490219"/>
                    </a:lnTo>
                    <a:lnTo>
                      <a:pt x="69615" y="490219"/>
                    </a:lnTo>
                    <a:lnTo>
                      <a:pt x="71488" y="491489"/>
                    </a:lnTo>
                    <a:lnTo>
                      <a:pt x="74142" y="491489"/>
                    </a:lnTo>
                    <a:lnTo>
                      <a:pt x="78054" y="492759"/>
                    </a:lnTo>
                    <a:lnTo>
                      <a:pt x="77444" y="492759"/>
                    </a:lnTo>
                    <a:lnTo>
                      <a:pt x="81445" y="494029"/>
                    </a:lnTo>
                    <a:lnTo>
                      <a:pt x="84251" y="494029"/>
                    </a:lnTo>
                    <a:lnTo>
                      <a:pt x="88391" y="495300"/>
                    </a:lnTo>
                    <a:lnTo>
                      <a:pt x="1128166" y="495300"/>
                    </a:lnTo>
                    <a:lnTo>
                      <a:pt x="1105903" y="510539"/>
                    </a:lnTo>
                    <a:lnTo>
                      <a:pt x="1101686" y="513079"/>
                    </a:lnTo>
                    <a:close/>
                  </a:path>
                  <a:path w="1160145" h="520700">
                    <a:moveTo>
                      <a:pt x="1100810" y="35559"/>
                    </a:moveTo>
                    <a:lnTo>
                      <a:pt x="1097343" y="33019"/>
                    </a:lnTo>
                    <a:lnTo>
                      <a:pt x="1097889" y="33019"/>
                    </a:lnTo>
                    <a:lnTo>
                      <a:pt x="1094320" y="31749"/>
                    </a:lnTo>
                    <a:lnTo>
                      <a:pt x="1094879" y="31749"/>
                    </a:lnTo>
                    <a:lnTo>
                      <a:pt x="1091222" y="30479"/>
                    </a:lnTo>
                    <a:lnTo>
                      <a:pt x="1091793" y="30479"/>
                    </a:lnTo>
                    <a:lnTo>
                      <a:pt x="1088047" y="29209"/>
                    </a:lnTo>
                    <a:lnTo>
                      <a:pt x="1088631" y="29209"/>
                    </a:lnTo>
                    <a:lnTo>
                      <a:pt x="1084795" y="27939"/>
                    </a:lnTo>
                    <a:lnTo>
                      <a:pt x="1085392" y="27939"/>
                    </a:lnTo>
                    <a:lnTo>
                      <a:pt x="1081481" y="26669"/>
                    </a:lnTo>
                    <a:lnTo>
                      <a:pt x="1078712" y="26669"/>
                    </a:lnTo>
                    <a:lnTo>
                      <a:pt x="1074648" y="25399"/>
                    </a:lnTo>
                    <a:lnTo>
                      <a:pt x="1129415" y="25399"/>
                    </a:lnTo>
                    <a:lnTo>
                      <a:pt x="1131912" y="27939"/>
                    </a:lnTo>
                    <a:lnTo>
                      <a:pt x="1135049" y="30479"/>
                    </a:lnTo>
                    <a:lnTo>
                      <a:pt x="1138034" y="34289"/>
                    </a:lnTo>
                    <a:lnTo>
                      <a:pt x="1100289" y="34289"/>
                    </a:lnTo>
                    <a:lnTo>
                      <a:pt x="1100810" y="35559"/>
                    </a:lnTo>
                    <a:close/>
                  </a:path>
                  <a:path w="1160145" h="520700">
                    <a:moveTo>
                      <a:pt x="58724" y="35559"/>
                    </a:moveTo>
                    <a:lnTo>
                      <a:pt x="59258" y="34289"/>
                    </a:lnTo>
                    <a:lnTo>
                      <a:pt x="60458" y="34289"/>
                    </a:lnTo>
                    <a:lnTo>
                      <a:pt x="58724" y="35559"/>
                    </a:lnTo>
                    <a:close/>
                  </a:path>
                  <a:path w="1160145" h="520700">
                    <a:moveTo>
                      <a:pt x="1106373" y="39369"/>
                    </a:moveTo>
                    <a:lnTo>
                      <a:pt x="1103134" y="36829"/>
                    </a:lnTo>
                    <a:lnTo>
                      <a:pt x="1103629" y="36829"/>
                    </a:lnTo>
                    <a:lnTo>
                      <a:pt x="1100289" y="34289"/>
                    </a:lnTo>
                    <a:lnTo>
                      <a:pt x="1138034" y="34289"/>
                    </a:lnTo>
                    <a:lnTo>
                      <a:pt x="1140853" y="38099"/>
                    </a:lnTo>
                    <a:lnTo>
                      <a:pt x="1105877" y="38099"/>
                    </a:lnTo>
                    <a:lnTo>
                      <a:pt x="1106373" y="39369"/>
                    </a:lnTo>
                    <a:close/>
                  </a:path>
                  <a:path w="1160145" h="520700">
                    <a:moveTo>
                      <a:pt x="53162" y="39369"/>
                    </a:moveTo>
                    <a:lnTo>
                      <a:pt x="53657" y="38099"/>
                    </a:lnTo>
                    <a:lnTo>
                      <a:pt x="54787" y="38099"/>
                    </a:lnTo>
                    <a:lnTo>
                      <a:pt x="53162" y="39369"/>
                    </a:lnTo>
                    <a:close/>
                  </a:path>
                  <a:path w="1160145" h="520700">
                    <a:moveTo>
                      <a:pt x="1113955" y="45719"/>
                    </a:moveTo>
                    <a:lnTo>
                      <a:pt x="1111084" y="43179"/>
                    </a:lnTo>
                    <a:lnTo>
                      <a:pt x="1111529" y="43179"/>
                    </a:lnTo>
                    <a:lnTo>
                      <a:pt x="1108532" y="40639"/>
                    </a:lnTo>
                    <a:lnTo>
                      <a:pt x="1109002" y="40639"/>
                    </a:lnTo>
                    <a:lnTo>
                      <a:pt x="1105877" y="38099"/>
                    </a:lnTo>
                    <a:lnTo>
                      <a:pt x="1140853" y="38099"/>
                    </a:lnTo>
                    <a:lnTo>
                      <a:pt x="1143495" y="41909"/>
                    </a:lnTo>
                    <a:lnTo>
                      <a:pt x="1145641" y="44449"/>
                    </a:lnTo>
                    <a:lnTo>
                      <a:pt x="1113523" y="44449"/>
                    </a:lnTo>
                    <a:lnTo>
                      <a:pt x="1113955" y="45719"/>
                    </a:lnTo>
                    <a:close/>
                  </a:path>
                  <a:path w="1160145" h="520700">
                    <a:moveTo>
                      <a:pt x="45580" y="45719"/>
                    </a:moveTo>
                    <a:lnTo>
                      <a:pt x="46012" y="44449"/>
                    </a:lnTo>
                    <a:lnTo>
                      <a:pt x="47015" y="44449"/>
                    </a:lnTo>
                    <a:lnTo>
                      <a:pt x="45580" y="45719"/>
                    </a:lnTo>
                    <a:close/>
                  </a:path>
                  <a:path w="1160145" h="520700">
                    <a:moveTo>
                      <a:pt x="1116266" y="48259"/>
                    </a:moveTo>
                    <a:lnTo>
                      <a:pt x="1113523" y="44449"/>
                    </a:lnTo>
                    <a:lnTo>
                      <a:pt x="1145641" y="44449"/>
                    </a:lnTo>
                    <a:lnTo>
                      <a:pt x="1146797" y="46989"/>
                    </a:lnTo>
                    <a:lnTo>
                      <a:pt x="1115847" y="46989"/>
                    </a:lnTo>
                    <a:lnTo>
                      <a:pt x="1116266" y="48259"/>
                    </a:lnTo>
                    <a:close/>
                  </a:path>
                  <a:path w="1160145" h="520700">
                    <a:moveTo>
                      <a:pt x="43281" y="48259"/>
                    </a:moveTo>
                    <a:lnTo>
                      <a:pt x="43687" y="46989"/>
                    </a:lnTo>
                    <a:lnTo>
                      <a:pt x="44191" y="46989"/>
                    </a:lnTo>
                    <a:lnTo>
                      <a:pt x="43281" y="48259"/>
                    </a:lnTo>
                    <a:close/>
                  </a:path>
                  <a:path w="1160145" h="520700">
                    <a:moveTo>
                      <a:pt x="1118450" y="50799"/>
                    </a:moveTo>
                    <a:lnTo>
                      <a:pt x="1115847" y="46989"/>
                    </a:lnTo>
                    <a:lnTo>
                      <a:pt x="1146797" y="46989"/>
                    </a:lnTo>
                    <a:lnTo>
                      <a:pt x="1147952" y="49529"/>
                    </a:lnTo>
                    <a:lnTo>
                      <a:pt x="1118057" y="49529"/>
                    </a:lnTo>
                    <a:lnTo>
                      <a:pt x="1118450" y="50799"/>
                    </a:lnTo>
                    <a:close/>
                  </a:path>
                  <a:path w="1160145" h="520700">
                    <a:moveTo>
                      <a:pt x="41084" y="50799"/>
                    </a:moveTo>
                    <a:lnTo>
                      <a:pt x="41478" y="49529"/>
                    </a:lnTo>
                    <a:lnTo>
                      <a:pt x="41952" y="49529"/>
                    </a:lnTo>
                    <a:lnTo>
                      <a:pt x="41084" y="50799"/>
                    </a:lnTo>
                    <a:close/>
                  </a:path>
                  <a:path w="1160145" h="520700">
                    <a:moveTo>
                      <a:pt x="1120520" y="53339"/>
                    </a:moveTo>
                    <a:lnTo>
                      <a:pt x="1118057" y="49529"/>
                    </a:lnTo>
                    <a:lnTo>
                      <a:pt x="1147952" y="49529"/>
                    </a:lnTo>
                    <a:lnTo>
                      <a:pt x="1149366" y="52069"/>
                    </a:lnTo>
                    <a:lnTo>
                      <a:pt x="1120152" y="52069"/>
                    </a:lnTo>
                    <a:lnTo>
                      <a:pt x="1120520" y="53339"/>
                    </a:lnTo>
                    <a:close/>
                  </a:path>
                  <a:path w="1160145" h="520700">
                    <a:moveTo>
                      <a:pt x="39027" y="53339"/>
                    </a:moveTo>
                    <a:lnTo>
                      <a:pt x="39382" y="52069"/>
                    </a:lnTo>
                    <a:lnTo>
                      <a:pt x="39844" y="52069"/>
                    </a:lnTo>
                    <a:lnTo>
                      <a:pt x="39027" y="53339"/>
                    </a:lnTo>
                    <a:close/>
                  </a:path>
                  <a:path w="1160145" h="520700">
                    <a:moveTo>
                      <a:pt x="1125931" y="62229"/>
                    </a:moveTo>
                    <a:lnTo>
                      <a:pt x="1123937" y="58419"/>
                    </a:lnTo>
                    <a:lnTo>
                      <a:pt x="1124267" y="58419"/>
                    </a:lnTo>
                    <a:lnTo>
                      <a:pt x="1122108" y="55879"/>
                    </a:lnTo>
                    <a:lnTo>
                      <a:pt x="1122451" y="55879"/>
                    </a:lnTo>
                    <a:lnTo>
                      <a:pt x="1120152" y="52069"/>
                    </a:lnTo>
                    <a:lnTo>
                      <a:pt x="1149366" y="52069"/>
                    </a:lnTo>
                    <a:lnTo>
                      <a:pt x="1150073" y="53339"/>
                    </a:lnTo>
                    <a:lnTo>
                      <a:pt x="1151991" y="57149"/>
                    </a:lnTo>
                    <a:lnTo>
                      <a:pt x="1153286" y="60959"/>
                    </a:lnTo>
                    <a:lnTo>
                      <a:pt x="1125639" y="60959"/>
                    </a:lnTo>
                    <a:lnTo>
                      <a:pt x="1125931" y="62229"/>
                    </a:lnTo>
                    <a:close/>
                  </a:path>
                  <a:path w="1160145" h="520700">
                    <a:moveTo>
                      <a:pt x="33604" y="62229"/>
                    </a:moveTo>
                    <a:lnTo>
                      <a:pt x="33896" y="60959"/>
                    </a:lnTo>
                    <a:lnTo>
                      <a:pt x="34268" y="60959"/>
                    </a:lnTo>
                    <a:lnTo>
                      <a:pt x="33604" y="62229"/>
                    </a:lnTo>
                    <a:close/>
                  </a:path>
                  <a:path w="1160145" h="520700">
                    <a:moveTo>
                      <a:pt x="1127467" y="64769"/>
                    </a:moveTo>
                    <a:lnTo>
                      <a:pt x="1125639" y="60959"/>
                    </a:lnTo>
                    <a:lnTo>
                      <a:pt x="1153286" y="60959"/>
                    </a:lnTo>
                    <a:lnTo>
                      <a:pt x="1153718" y="62229"/>
                    </a:lnTo>
                    <a:lnTo>
                      <a:pt x="1153934" y="62229"/>
                    </a:lnTo>
                    <a:lnTo>
                      <a:pt x="1154429" y="63499"/>
                    </a:lnTo>
                    <a:lnTo>
                      <a:pt x="1127201" y="63499"/>
                    </a:lnTo>
                    <a:lnTo>
                      <a:pt x="1127467" y="64769"/>
                    </a:lnTo>
                    <a:close/>
                  </a:path>
                  <a:path w="1160145" h="520700">
                    <a:moveTo>
                      <a:pt x="32067" y="64769"/>
                    </a:moveTo>
                    <a:lnTo>
                      <a:pt x="32346" y="63499"/>
                    </a:lnTo>
                    <a:lnTo>
                      <a:pt x="32677" y="63499"/>
                    </a:lnTo>
                    <a:lnTo>
                      <a:pt x="32067" y="64769"/>
                    </a:lnTo>
                    <a:close/>
                  </a:path>
                  <a:path w="1160145" h="520700">
                    <a:moveTo>
                      <a:pt x="1130084" y="71119"/>
                    </a:moveTo>
                    <a:lnTo>
                      <a:pt x="1128610" y="67309"/>
                    </a:lnTo>
                    <a:lnTo>
                      <a:pt x="1128852" y="67309"/>
                    </a:lnTo>
                    <a:lnTo>
                      <a:pt x="1127201" y="63499"/>
                    </a:lnTo>
                    <a:lnTo>
                      <a:pt x="1154429" y="63499"/>
                    </a:lnTo>
                    <a:lnTo>
                      <a:pt x="1155420" y="66039"/>
                    </a:lnTo>
                    <a:lnTo>
                      <a:pt x="1156373" y="69849"/>
                    </a:lnTo>
                    <a:lnTo>
                      <a:pt x="1129868" y="69849"/>
                    </a:lnTo>
                    <a:lnTo>
                      <a:pt x="1130084" y="71119"/>
                    </a:lnTo>
                    <a:close/>
                  </a:path>
                  <a:path w="1160145" h="520700">
                    <a:moveTo>
                      <a:pt x="29451" y="71119"/>
                    </a:moveTo>
                    <a:lnTo>
                      <a:pt x="29667" y="69849"/>
                    </a:lnTo>
                    <a:lnTo>
                      <a:pt x="29942" y="69849"/>
                    </a:lnTo>
                    <a:lnTo>
                      <a:pt x="29451" y="71119"/>
                    </a:lnTo>
                    <a:close/>
                  </a:path>
                  <a:path w="1160145" h="520700">
                    <a:moveTo>
                      <a:pt x="1132865" y="81279"/>
                    </a:moveTo>
                    <a:lnTo>
                      <a:pt x="1131938" y="77469"/>
                    </a:lnTo>
                    <a:lnTo>
                      <a:pt x="1132090" y="77469"/>
                    </a:lnTo>
                    <a:lnTo>
                      <a:pt x="1130985" y="73659"/>
                    </a:lnTo>
                    <a:lnTo>
                      <a:pt x="1131163" y="73659"/>
                    </a:lnTo>
                    <a:lnTo>
                      <a:pt x="1129868" y="69849"/>
                    </a:lnTo>
                    <a:lnTo>
                      <a:pt x="1156373" y="69849"/>
                    </a:lnTo>
                    <a:lnTo>
                      <a:pt x="1157604" y="74929"/>
                    </a:lnTo>
                    <a:lnTo>
                      <a:pt x="1158468" y="80009"/>
                    </a:lnTo>
                    <a:lnTo>
                      <a:pt x="1132738" y="80009"/>
                    </a:lnTo>
                    <a:lnTo>
                      <a:pt x="1132865" y="81279"/>
                    </a:lnTo>
                    <a:close/>
                  </a:path>
                  <a:path w="1160145" h="520700">
                    <a:moveTo>
                      <a:pt x="26682" y="81279"/>
                    </a:moveTo>
                    <a:lnTo>
                      <a:pt x="26809" y="80009"/>
                    </a:lnTo>
                    <a:lnTo>
                      <a:pt x="26987" y="80009"/>
                    </a:lnTo>
                    <a:lnTo>
                      <a:pt x="26682" y="81279"/>
                    </a:lnTo>
                    <a:close/>
                  </a:path>
                  <a:path w="1160145" h="520700">
                    <a:moveTo>
                      <a:pt x="1159541" y="91439"/>
                    </a:moveTo>
                    <a:lnTo>
                      <a:pt x="1134148" y="91439"/>
                    </a:lnTo>
                    <a:lnTo>
                      <a:pt x="1134109" y="90169"/>
                    </a:lnTo>
                    <a:lnTo>
                      <a:pt x="1133830" y="87629"/>
                    </a:lnTo>
                    <a:lnTo>
                      <a:pt x="1133360" y="83819"/>
                    </a:lnTo>
                    <a:lnTo>
                      <a:pt x="1132738" y="80009"/>
                    </a:lnTo>
                    <a:lnTo>
                      <a:pt x="1158468" y="80009"/>
                    </a:lnTo>
                    <a:lnTo>
                      <a:pt x="1159090" y="85089"/>
                    </a:lnTo>
                    <a:lnTo>
                      <a:pt x="1159471" y="88899"/>
                    </a:lnTo>
                    <a:lnTo>
                      <a:pt x="1159541" y="91439"/>
                    </a:lnTo>
                    <a:close/>
                  </a:path>
                  <a:path w="1160145" h="520700">
                    <a:moveTo>
                      <a:pt x="25400" y="91439"/>
                    </a:moveTo>
                    <a:lnTo>
                      <a:pt x="25425" y="90169"/>
                    </a:lnTo>
                    <a:lnTo>
                      <a:pt x="25400" y="91439"/>
                    </a:lnTo>
                    <a:close/>
                  </a:path>
                  <a:path w="1160145" h="520700">
                    <a:moveTo>
                      <a:pt x="1134135" y="91283"/>
                    </a:moveTo>
                    <a:lnTo>
                      <a:pt x="1134042" y="90169"/>
                    </a:lnTo>
                    <a:lnTo>
                      <a:pt x="1134135" y="91283"/>
                    </a:lnTo>
                    <a:close/>
                  </a:path>
                  <a:path w="1160145" h="520700">
                    <a:moveTo>
                      <a:pt x="1159611" y="425450"/>
                    </a:moveTo>
                    <a:lnTo>
                      <a:pt x="1134211" y="425450"/>
                    </a:lnTo>
                    <a:lnTo>
                      <a:pt x="1134211" y="95249"/>
                    </a:lnTo>
                    <a:lnTo>
                      <a:pt x="1134135" y="91283"/>
                    </a:lnTo>
                    <a:lnTo>
                      <a:pt x="1134148" y="91439"/>
                    </a:lnTo>
                    <a:lnTo>
                      <a:pt x="1159541" y="91439"/>
                    </a:lnTo>
                    <a:lnTo>
                      <a:pt x="1159611" y="425450"/>
                    </a:lnTo>
                    <a:close/>
                  </a:path>
                  <a:path w="1160145" h="520700">
                    <a:moveTo>
                      <a:pt x="25349" y="425450"/>
                    </a:moveTo>
                    <a:lnTo>
                      <a:pt x="25323" y="424179"/>
                    </a:lnTo>
                    <a:lnTo>
                      <a:pt x="25349" y="425450"/>
                    </a:lnTo>
                    <a:close/>
                  </a:path>
                  <a:path w="1160145" h="520700">
                    <a:moveTo>
                      <a:pt x="1159506" y="429259"/>
                    </a:moveTo>
                    <a:lnTo>
                      <a:pt x="1134109" y="429259"/>
                    </a:lnTo>
                    <a:lnTo>
                      <a:pt x="1134211" y="424744"/>
                    </a:lnTo>
                    <a:lnTo>
                      <a:pt x="1134211" y="425450"/>
                    </a:lnTo>
                    <a:lnTo>
                      <a:pt x="1159611" y="425450"/>
                    </a:lnTo>
                    <a:lnTo>
                      <a:pt x="1159506" y="429259"/>
                    </a:lnTo>
                    <a:close/>
                  </a:path>
                  <a:path w="1160145" h="520700">
                    <a:moveTo>
                      <a:pt x="1134133" y="428228"/>
                    </a:moveTo>
                    <a:lnTo>
                      <a:pt x="1134138" y="427989"/>
                    </a:lnTo>
                    <a:lnTo>
                      <a:pt x="1134133" y="428228"/>
                    </a:lnTo>
                    <a:close/>
                  </a:path>
                  <a:path w="1160145" h="520700">
                    <a:moveTo>
                      <a:pt x="25479" y="429259"/>
                    </a:moveTo>
                    <a:lnTo>
                      <a:pt x="25400" y="427990"/>
                    </a:lnTo>
                    <a:lnTo>
                      <a:pt x="25479" y="429259"/>
                    </a:lnTo>
                    <a:close/>
                  </a:path>
                  <a:path w="1160145" h="520700">
                    <a:moveTo>
                      <a:pt x="1159260" y="433069"/>
                    </a:moveTo>
                    <a:lnTo>
                      <a:pt x="1133830" y="433069"/>
                    </a:lnTo>
                    <a:lnTo>
                      <a:pt x="1134133" y="428228"/>
                    </a:lnTo>
                    <a:lnTo>
                      <a:pt x="1134109" y="429259"/>
                    </a:lnTo>
                    <a:lnTo>
                      <a:pt x="1159506" y="429259"/>
                    </a:lnTo>
                    <a:lnTo>
                      <a:pt x="1159471" y="430529"/>
                    </a:lnTo>
                    <a:lnTo>
                      <a:pt x="1159260" y="433069"/>
                    </a:lnTo>
                    <a:close/>
                  </a:path>
                  <a:path w="1160145" h="520700">
                    <a:moveTo>
                      <a:pt x="25827" y="433069"/>
                    </a:moveTo>
                    <a:lnTo>
                      <a:pt x="25653" y="431800"/>
                    </a:lnTo>
                    <a:lnTo>
                      <a:pt x="25827" y="433069"/>
                    </a:lnTo>
                    <a:close/>
                  </a:path>
                  <a:path w="1160145" h="520700">
                    <a:moveTo>
                      <a:pt x="1157820" y="443229"/>
                    </a:moveTo>
                    <a:lnTo>
                      <a:pt x="1131938" y="443229"/>
                    </a:lnTo>
                    <a:lnTo>
                      <a:pt x="1132865" y="439419"/>
                    </a:lnTo>
                    <a:lnTo>
                      <a:pt x="1133462" y="435609"/>
                    </a:lnTo>
                    <a:lnTo>
                      <a:pt x="1133894" y="431800"/>
                    </a:lnTo>
                    <a:lnTo>
                      <a:pt x="1133830" y="433069"/>
                    </a:lnTo>
                    <a:lnTo>
                      <a:pt x="1159260" y="433069"/>
                    </a:lnTo>
                    <a:lnTo>
                      <a:pt x="1159154" y="434339"/>
                    </a:lnTo>
                    <a:lnTo>
                      <a:pt x="1159090" y="435609"/>
                    </a:lnTo>
                    <a:lnTo>
                      <a:pt x="1157820" y="443229"/>
                    </a:lnTo>
                    <a:close/>
                  </a:path>
                  <a:path w="1160145" h="520700">
                    <a:moveTo>
                      <a:pt x="27812" y="443229"/>
                    </a:moveTo>
                    <a:lnTo>
                      <a:pt x="27597" y="443229"/>
                    </a:lnTo>
                    <a:lnTo>
                      <a:pt x="27444" y="441959"/>
                    </a:lnTo>
                    <a:lnTo>
                      <a:pt x="27812" y="443229"/>
                    </a:lnTo>
                    <a:close/>
                  </a:path>
                  <a:path w="1160145" h="520700">
                    <a:moveTo>
                      <a:pt x="1156373" y="449579"/>
                    </a:moveTo>
                    <a:lnTo>
                      <a:pt x="1129868" y="449579"/>
                    </a:lnTo>
                    <a:lnTo>
                      <a:pt x="1131163" y="445769"/>
                    </a:lnTo>
                    <a:lnTo>
                      <a:pt x="1130985" y="445769"/>
                    </a:lnTo>
                    <a:lnTo>
                      <a:pt x="1132090" y="441959"/>
                    </a:lnTo>
                    <a:lnTo>
                      <a:pt x="1131938" y="443229"/>
                    </a:lnTo>
                    <a:lnTo>
                      <a:pt x="1157820" y="443229"/>
                    </a:lnTo>
                    <a:lnTo>
                      <a:pt x="1157604" y="444500"/>
                    </a:lnTo>
                    <a:lnTo>
                      <a:pt x="1156373" y="449579"/>
                    </a:lnTo>
                    <a:close/>
                  </a:path>
                  <a:path w="1160145" h="520700">
                    <a:moveTo>
                      <a:pt x="29942" y="449579"/>
                    </a:moveTo>
                    <a:lnTo>
                      <a:pt x="29667" y="449579"/>
                    </a:lnTo>
                    <a:lnTo>
                      <a:pt x="29451" y="448309"/>
                    </a:lnTo>
                    <a:lnTo>
                      <a:pt x="29942" y="449579"/>
                    </a:lnTo>
                    <a:close/>
                  </a:path>
                  <a:path w="1160145" h="520700">
                    <a:moveTo>
                      <a:pt x="1154429" y="455929"/>
                    </a:moveTo>
                    <a:lnTo>
                      <a:pt x="1127201" y="455929"/>
                    </a:lnTo>
                    <a:lnTo>
                      <a:pt x="1128852" y="452119"/>
                    </a:lnTo>
                    <a:lnTo>
                      <a:pt x="1128610" y="452119"/>
                    </a:lnTo>
                    <a:lnTo>
                      <a:pt x="1130084" y="448309"/>
                    </a:lnTo>
                    <a:lnTo>
                      <a:pt x="1129868" y="449579"/>
                    </a:lnTo>
                    <a:lnTo>
                      <a:pt x="1156373" y="449579"/>
                    </a:lnTo>
                    <a:lnTo>
                      <a:pt x="1155420" y="453389"/>
                    </a:lnTo>
                    <a:lnTo>
                      <a:pt x="1154429" y="455929"/>
                    </a:lnTo>
                    <a:close/>
                  </a:path>
                  <a:path w="1160145" h="520700">
                    <a:moveTo>
                      <a:pt x="32677" y="455929"/>
                    </a:moveTo>
                    <a:lnTo>
                      <a:pt x="32346" y="455929"/>
                    </a:lnTo>
                    <a:lnTo>
                      <a:pt x="32067" y="454659"/>
                    </a:lnTo>
                    <a:lnTo>
                      <a:pt x="32677" y="455929"/>
                    </a:lnTo>
                    <a:close/>
                  </a:path>
                  <a:path w="1160145" h="520700">
                    <a:moveTo>
                      <a:pt x="1151032" y="464819"/>
                    </a:moveTo>
                    <a:lnTo>
                      <a:pt x="1122108" y="464819"/>
                    </a:lnTo>
                    <a:lnTo>
                      <a:pt x="1124267" y="461009"/>
                    </a:lnTo>
                    <a:lnTo>
                      <a:pt x="1123937" y="461009"/>
                    </a:lnTo>
                    <a:lnTo>
                      <a:pt x="1125931" y="458469"/>
                    </a:lnTo>
                    <a:lnTo>
                      <a:pt x="1125639" y="458469"/>
                    </a:lnTo>
                    <a:lnTo>
                      <a:pt x="1127467" y="454659"/>
                    </a:lnTo>
                    <a:lnTo>
                      <a:pt x="1127201" y="455929"/>
                    </a:lnTo>
                    <a:lnTo>
                      <a:pt x="1154429" y="455929"/>
                    </a:lnTo>
                    <a:lnTo>
                      <a:pt x="1153934" y="457200"/>
                    </a:lnTo>
                    <a:lnTo>
                      <a:pt x="1152232" y="462279"/>
                    </a:lnTo>
                    <a:lnTo>
                      <a:pt x="1151991" y="462279"/>
                    </a:lnTo>
                    <a:lnTo>
                      <a:pt x="1151032" y="464819"/>
                    </a:lnTo>
                    <a:close/>
                  </a:path>
                  <a:path w="1160145" h="520700">
                    <a:moveTo>
                      <a:pt x="37850" y="464819"/>
                    </a:moveTo>
                    <a:lnTo>
                      <a:pt x="37426" y="464819"/>
                    </a:lnTo>
                    <a:lnTo>
                      <a:pt x="37083" y="463550"/>
                    </a:lnTo>
                    <a:lnTo>
                      <a:pt x="37850" y="464819"/>
                    </a:lnTo>
                    <a:close/>
                  </a:path>
                  <a:path w="1160145" h="520700">
                    <a:moveTo>
                      <a:pt x="1150073" y="467359"/>
                    </a:moveTo>
                    <a:lnTo>
                      <a:pt x="1120152" y="467359"/>
                    </a:lnTo>
                    <a:lnTo>
                      <a:pt x="1122451" y="463550"/>
                    </a:lnTo>
                    <a:lnTo>
                      <a:pt x="1122108" y="464819"/>
                    </a:lnTo>
                    <a:lnTo>
                      <a:pt x="1151032" y="464819"/>
                    </a:lnTo>
                    <a:lnTo>
                      <a:pt x="1150073" y="467359"/>
                    </a:lnTo>
                    <a:close/>
                  </a:path>
                  <a:path w="1160145" h="520700">
                    <a:moveTo>
                      <a:pt x="39844" y="467359"/>
                    </a:moveTo>
                    <a:lnTo>
                      <a:pt x="39382" y="467359"/>
                    </a:lnTo>
                    <a:lnTo>
                      <a:pt x="39027" y="466089"/>
                    </a:lnTo>
                    <a:lnTo>
                      <a:pt x="39844" y="467359"/>
                    </a:lnTo>
                    <a:close/>
                  </a:path>
                  <a:path w="1160145" h="520700">
                    <a:moveTo>
                      <a:pt x="1144210" y="477519"/>
                    </a:moveTo>
                    <a:lnTo>
                      <a:pt x="1111084" y="477519"/>
                    </a:lnTo>
                    <a:lnTo>
                      <a:pt x="1113955" y="474979"/>
                    </a:lnTo>
                    <a:lnTo>
                      <a:pt x="1113523" y="474979"/>
                    </a:lnTo>
                    <a:lnTo>
                      <a:pt x="1116266" y="472439"/>
                    </a:lnTo>
                    <a:lnTo>
                      <a:pt x="1115847" y="472439"/>
                    </a:lnTo>
                    <a:lnTo>
                      <a:pt x="1118450" y="469900"/>
                    </a:lnTo>
                    <a:lnTo>
                      <a:pt x="1118057" y="469900"/>
                    </a:lnTo>
                    <a:lnTo>
                      <a:pt x="1120520" y="466089"/>
                    </a:lnTo>
                    <a:lnTo>
                      <a:pt x="1120152" y="467359"/>
                    </a:lnTo>
                    <a:lnTo>
                      <a:pt x="1150073" y="467359"/>
                    </a:lnTo>
                    <a:lnTo>
                      <a:pt x="1147952" y="471169"/>
                    </a:lnTo>
                    <a:lnTo>
                      <a:pt x="1145641" y="474979"/>
                    </a:lnTo>
                    <a:lnTo>
                      <a:pt x="1144210" y="477519"/>
                    </a:lnTo>
                    <a:close/>
                  </a:path>
                  <a:path w="1160145" h="520700">
                    <a:moveTo>
                      <a:pt x="49504" y="477519"/>
                    </a:moveTo>
                    <a:lnTo>
                      <a:pt x="48450" y="477519"/>
                    </a:lnTo>
                    <a:lnTo>
                      <a:pt x="48005" y="476250"/>
                    </a:lnTo>
                    <a:lnTo>
                      <a:pt x="49504" y="477519"/>
                    </a:lnTo>
                    <a:close/>
                  </a:path>
                  <a:path w="1160145" h="520700">
                    <a:moveTo>
                      <a:pt x="1139259" y="483869"/>
                    </a:moveTo>
                    <a:lnTo>
                      <a:pt x="1103134" y="483869"/>
                    </a:lnTo>
                    <a:lnTo>
                      <a:pt x="1106373" y="481329"/>
                    </a:lnTo>
                    <a:lnTo>
                      <a:pt x="1105877" y="481329"/>
                    </a:lnTo>
                    <a:lnTo>
                      <a:pt x="1109002" y="478789"/>
                    </a:lnTo>
                    <a:lnTo>
                      <a:pt x="1108532" y="478789"/>
                    </a:lnTo>
                    <a:lnTo>
                      <a:pt x="1111529" y="476250"/>
                    </a:lnTo>
                    <a:lnTo>
                      <a:pt x="1111084" y="477519"/>
                    </a:lnTo>
                    <a:lnTo>
                      <a:pt x="1144210" y="477519"/>
                    </a:lnTo>
                    <a:lnTo>
                      <a:pt x="1143495" y="478789"/>
                    </a:lnTo>
                    <a:lnTo>
                      <a:pt x="1140853" y="481329"/>
                    </a:lnTo>
                    <a:lnTo>
                      <a:pt x="1140485" y="482600"/>
                    </a:lnTo>
                    <a:lnTo>
                      <a:pt x="1139259" y="483869"/>
                    </a:lnTo>
                    <a:close/>
                  </a:path>
                  <a:path w="1160145" h="520700">
                    <a:moveTo>
                      <a:pt x="57581" y="483869"/>
                    </a:moveTo>
                    <a:lnTo>
                      <a:pt x="56413" y="483869"/>
                    </a:lnTo>
                    <a:lnTo>
                      <a:pt x="55905" y="482600"/>
                    </a:lnTo>
                    <a:lnTo>
                      <a:pt x="57581" y="483869"/>
                    </a:lnTo>
                    <a:close/>
                  </a:path>
                  <a:path w="1160145" h="520700">
                    <a:moveTo>
                      <a:pt x="1133733" y="490219"/>
                    </a:moveTo>
                    <a:lnTo>
                      <a:pt x="1091222" y="490219"/>
                    </a:lnTo>
                    <a:lnTo>
                      <a:pt x="1094879" y="487679"/>
                    </a:lnTo>
                    <a:lnTo>
                      <a:pt x="1094320" y="487679"/>
                    </a:lnTo>
                    <a:lnTo>
                      <a:pt x="1097889" y="486409"/>
                    </a:lnTo>
                    <a:lnTo>
                      <a:pt x="1097343" y="486409"/>
                    </a:lnTo>
                    <a:lnTo>
                      <a:pt x="1100810" y="485139"/>
                    </a:lnTo>
                    <a:lnTo>
                      <a:pt x="1100289" y="485139"/>
                    </a:lnTo>
                    <a:lnTo>
                      <a:pt x="1103629" y="482600"/>
                    </a:lnTo>
                    <a:lnTo>
                      <a:pt x="1103134" y="483869"/>
                    </a:lnTo>
                    <a:lnTo>
                      <a:pt x="1139259" y="483869"/>
                    </a:lnTo>
                    <a:lnTo>
                      <a:pt x="1138034" y="485139"/>
                    </a:lnTo>
                    <a:lnTo>
                      <a:pt x="1134643" y="488950"/>
                    </a:lnTo>
                    <a:lnTo>
                      <a:pt x="1133733" y="490219"/>
                    </a:lnTo>
                    <a:close/>
                  </a:path>
                  <a:path w="1160145" h="520700">
                    <a:moveTo>
                      <a:pt x="69615" y="490219"/>
                    </a:moveTo>
                    <a:lnTo>
                      <a:pt x="68313" y="490219"/>
                    </a:lnTo>
                    <a:lnTo>
                      <a:pt x="67741" y="488950"/>
                    </a:lnTo>
                    <a:lnTo>
                      <a:pt x="69615" y="490219"/>
                    </a:lnTo>
                    <a:close/>
                  </a:path>
                  <a:path w="1160145" h="520700">
                    <a:moveTo>
                      <a:pt x="1128166" y="495300"/>
                    </a:moveTo>
                    <a:lnTo>
                      <a:pt x="1071143" y="495300"/>
                    </a:lnTo>
                    <a:lnTo>
                      <a:pt x="1075283" y="494029"/>
                    </a:lnTo>
                    <a:lnTo>
                      <a:pt x="1078090" y="494029"/>
                    </a:lnTo>
                    <a:lnTo>
                      <a:pt x="1082090" y="492759"/>
                    </a:lnTo>
                    <a:lnTo>
                      <a:pt x="1081481" y="492759"/>
                    </a:lnTo>
                    <a:lnTo>
                      <a:pt x="1085392" y="491489"/>
                    </a:lnTo>
                    <a:lnTo>
                      <a:pt x="1088047" y="491489"/>
                    </a:lnTo>
                    <a:lnTo>
                      <a:pt x="1091793" y="488950"/>
                    </a:lnTo>
                    <a:lnTo>
                      <a:pt x="1091222" y="490219"/>
                    </a:lnTo>
                    <a:lnTo>
                      <a:pt x="1133733" y="490219"/>
                    </a:lnTo>
                    <a:lnTo>
                      <a:pt x="1131912" y="492759"/>
                    </a:lnTo>
                    <a:lnTo>
                      <a:pt x="1128166" y="495300"/>
                    </a:lnTo>
                    <a:close/>
                  </a:path>
                  <a:path w="1160145" h="520700">
                    <a:moveTo>
                      <a:pt x="74739" y="491489"/>
                    </a:moveTo>
                    <a:lnTo>
                      <a:pt x="71488" y="491489"/>
                    </a:lnTo>
                    <a:lnTo>
                      <a:pt x="70904" y="490219"/>
                    </a:lnTo>
                    <a:lnTo>
                      <a:pt x="74739" y="491489"/>
                    </a:lnTo>
                    <a:close/>
                  </a:path>
                  <a:path w="1160145" h="520700">
                    <a:moveTo>
                      <a:pt x="1088047" y="491489"/>
                    </a:moveTo>
                    <a:lnTo>
                      <a:pt x="1084795" y="491489"/>
                    </a:lnTo>
                    <a:lnTo>
                      <a:pt x="1088631" y="490219"/>
                    </a:lnTo>
                    <a:lnTo>
                      <a:pt x="1088047" y="491489"/>
                    </a:lnTo>
                    <a:close/>
                  </a:path>
                  <a:path w="1160145" h="520700">
                    <a:moveTo>
                      <a:pt x="91947" y="495300"/>
                    </a:moveTo>
                    <a:lnTo>
                      <a:pt x="88391" y="495300"/>
                    </a:lnTo>
                    <a:lnTo>
                      <a:pt x="87756" y="494029"/>
                    </a:lnTo>
                    <a:lnTo>
                      <a:pt x="91947" y="495300"/>
                    </a:lnTo>
                    <a:close/>
                  </a:path>
                  <a:path w="1160145" h="520700">
                    <a:moveTo>
                      <a:pt x="1071143" y="495300"/>
                    </a:moveTo>
                    <a:lnTo>
                      <a:pt x="1067587" y="495300"/>
                    </a:lnTo>
                    <a:lnTo>
                      <a:pt x="1071778" y="494029"/>
                    </a:lnTo>
                    <a:lnTo>
                      <a:pt x="1071143" y="495300"/>
                    </a:lnTo>
                    <a:close/>
                  </a:path>
                  <a:path w="1160145" h="520700">
                    <a:moveTo>
                      <a:pt x="1087805" y="518159"/>
                    </a:moveTo>
                    <a:lnTo>
                      <a:pt x="71729" y="518159"/>
                    </a:lnTo>
                    <a:lnTo>
                      <a:pt x="66598" y="515619"/>
                    </a:lnTo>
                    <a:lnTo>
                      <a:pt x="62763" y="514350"/>
                    </a:lnTo>
                    <a:lnTo>
                      <a:pt x="58419" y="513079"/>
                    </a:lnTo>
                    <a:lnTo>
                      <a:pt x="1101115" y="513079"/>
                    </a:lnTo>
                    <a:lnTo>
                      <a:pt x="1097368" y="514350"/>
                    </a:lnTo>
                    <a:lnTo>
                      <a:pt x="1092936" y="515619"/>
                    </a:lnTo>
                    <a:lnTo>
                      <a:pt x="1087805" y="518159"/>
                    </a:lnTo>
                    <a:close/>
                  </a:path>
                  <a:path w="1160145" h="520700">
                    <a:moveTo>
                      <a:pt x="1078483" y="519429"/>
                    </a:moveTo>
                    <a:lnTo>
                      <a:pt x="81051" y="519429"/>
                    </a:lnTo>
                    <a:lnTo>
                      <a:pt x="76352" y="518159"/>
                    </a:lnTo>
                    <a:lnTo>
                      <a:pt x="1083182" y="518159"/>
                    </a:lnTo>
                    <a:lnTo>
                      <a:pt x="1078483" y="519429"/>
                    </a:lnTo>
                    <a:close/>
                  </a:path>
                  <a:path w="1160145" h="520700">
                    <a:moveTo>
                      <a:pt x="1069517" y="520700"/>
                    </a:moveTo>
                    <a:lnTo>
                      <a:pt x="90017" y="520700"/>
                    </a:lnTo>
                    <a:lnTo>
                      <a:pt x="85191" y="519429"/>
                    </a:lnTo>
                    <a:lnTo>
                      <a:pt x="1074343" y="519429"/>
                    </a:lnTo>
                    <a:lnTo>
                      <a:pt x="1069517" y="520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61"/>
              <p:cNvSpPr/>
              <p:nvPr/>
            </p:nvSpPr>
            <p:spPr>
              <a:xfrm>
                <a:off x="2674658" y="2414358"/>
                <a:ext cx="5598328" cy="522033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62"/>
            <p:cNvSpPr txBox="1"/>
            <p:nvPr/>
          </p:nvSpPr>
          <p:spPr>
            <a:xfrm>
              <a:off x="4848682" y="1704466"/>
              <a:ext cx="1244600" cy="112966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51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统计分类 回归分析</a:t>
              </a:r>
              <a:endParaRPr sz="2400" dirty="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1" name="object 63"/>
            <p:cNvSpPr txBox="1"/>
            <p:nvPr/>
          </p:nvSpPr>
          <p:spPr>
            <a:xfrm>
              <a:off x="2844190" y="1705800"/>
              <a:ext cx="815975" cy="112966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51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特征</a:t>
              </a:r>
              <a:r>
                <a:rPr sz="2400" spc="60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n 特征</a:t>
              </a:r>
              <a:r>
                <a:rPr sz="2400" spc="85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n</a:t>
              </a:r>
              <a:endParaRPr sz="2400" dirty="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grpSp>
          <p:nvGrpSpPr>
            <p:cNvPr id="12" name="object 64"/>
            <p:cNvGrpSpPr/>
            <p:nvPr/>
          </p:nvGrpSpPr>
          <p:grpSpPr>
            <a:xfrm>
              <a:off x="944782" y="2415692"/>
              <a:ext cx="1155700" cy="520700"/>
              <a:chOff x="944782" y="2415692"/>
              <a:chExt cx="1155700" cy="520700"/>
            </a:xfrm>
          </p:grpSpPr>
          <p:sp>
            <p:nvSpPr>
              <p:cNvPr id="13" name="object 65"/>
              <p:cNvSpPr/>
              <p:nvPr/>
            </p:nvSpPr>
            <p:spPr>
              <a:xfrm>
                <a:off x="957072" y="2427732"/>
                <a:ext cx="1130935" cy="497205"/>
              </a:xfrm>
              <a:custGeom>
                <a:avLst/>
                <a:gdLst/>
                <a:ahLst/>
                <a:cxnLst/>
                <a:rect l="l" t="t" r="r" b="b"/>
                <a:pathLst>
                  <a:path w="1130935" h="497205">
                    <a:moveTo>
                      <a:pt x="1046988" y="496824"/>
                    </a:moveTo>
                    <a:lnTo>
                      <a:pt x="82296" y="496824"/>
                    </a:lnTo>
                    <a:lnTo>
                      <a:pt x="50511" y="490042"/>
                    </a:lnTo>
                    <a:lnTo>
                      <a:pt x="24407" y="472116"/>
                    </a:lnTo>
                    <a:lnTo>
                      <a:pt x="6674" y="445589"/>
                    </a:lnTo>
                    <a:lnTo>
                      <a:pt x="0" y="413004"/>
                    </a:lnTo>
                    <a:lnTo>
                      <a:pt x="0" y="83819"/>
                    </a:lnTo>
                    <a:lnTo>
                      <a:pt x="6674" y="51334"/>
                    </a:lnTo>
                    <a:lnTo>
                      <a:pt x="24407" y="24841"/>
                    </a:lnTo>
                    <a:lnTo>
                      <a:pt x="50511" y="6881"/>
                    </a:lnTo>
                    <a:lnTo>
                      <a:pt x="82296" y="0"/>
                    </a:lnTo>
                    <a:lnTo>
                      <a:pt x="1046988" y="0"/>
                    </a:lnTo>
                    <a:lnTo>
                      <a:pt x="1079558" y="6881"/>
                    </a:lnTo>
                    <a:lnTo>
                      <a:pt x="1106081" y="24841"/>
                    </a:lnTo>
                    <a:lnTo>
                      <a:pt x="1124011" y="51334"/>
                    </a:lnTo>
                    <a:lnTo>
                      <a:pt x="1130808" y="83819"/>
                    </a:lnTo>
                    <a:lnTo>
                      <a:pt x="1130808" y="413004"/>
                    </a:lnTo>
                    <a:lnTo>
                      <a:pt x="1124011" y="445589"/>
                    </a:lnTo>
                    <a:lnTo>
                      <a:pt x="1106081" y="472116"/>
                    </a:lnTo>
                    <a:lnTo>
                      <a:pt x="1079558" y="490042"/>
                    </a:lnTo>
                    <a:lnTo>
                      <a:pt x="1046988" y="496824"/>
                    </a:lnTo>
                    <a:close/>
                  </a:path>
                </a:pathLst>
              </a:custGeom>
              <a:solidFill>
                <a:srgbClr val="FFC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4" name="object 66"/>
              <p:cNvSpPr/>
              <p:nvPr/>
            </p:nvSpPr>
            <p:spPr>
              <a:xfrm>
                <a:off x="944782" y="2415692"/>
                <a:ext cx="1155700" cy="520700"/>
              </a:xfrm>
              <a:custGeom>
                <a:avLst/>
                <a:gdLst/>
                <a:ahLst/>
                <a:cxnLst/>
                <a:rect l="l" t="t" r="r" b="b"/>
                <a:pathLst>
                  <a:path w="1155700" h="520700">
                    <a:moveTo>
                      <a:pt x="35593" y="462280"/>
                    </a:moveTo>
                    <a:lnTo>
                      <a:pt x="7298" y="462280"/>
                    </a:lnTo>
                    <a:lnTo>
                      <a:pt x="5609" y="457200"/>
                    </a:lnTo>
                    <a:lnTo>
                      <a:pt x="3005" y="449580"/>
                    </a:lnTo>
                    <a:lnTo>
                      <a:pt x="1926" y="444500"/>
                    </a:lnTo>
                    <a:lnTo>
                      <a:pt x="973" y="439419"/>
                    </a:lnTo>
                    <a:lnTo>
                      <a:pt x="452" y="435610"/>
                    </a:lnTo>
                    <a:lnTo>
                      <a:pt x="122" y="430530"/>
                    </a:lnTo>
                    <a:lnTo>
                      <a:pt x="0" y="91439"/>
                    </a:lnTo>
                    <a:lnTo>
                      <a:pt x="122" y="88900"/>
                    </a:lnTo>
                    <a:lnTo>
                      <a:pt x="389" y="85089"/>
                    </a:lnTo>
                    <a:lnTo>
                      <a:pt x="973" y="80010"/>
                    </a:lnTo>
                    <a:lnTo>
                      <a:pt x="1799" y="76200"/>
                    </a:lnTo>
                    <a:lnTo>
                      <a:pt x="1926" y="74930"/>
                    </a:lnTo>
                    <a:lnTo>
                      <a:pt x="3005" y="71119"/>
                    </a:lnTo>
                    <a:lnTo>
                      <a:pt x="4301" y="66039"/>
                    </a:lnTo>
                    <a:lnTo>
                      <a:pt x="5609" y="62230"/>
                    </a:lnTo>
                    <a:lnTo>
                      <a:pt x="7298" y="58419"/>
                    </a:lnTo>
                    <a:lnTo>
                      <a:pt x="7539" y="57150"/>
                    </a:lnTo>
                    <a:lnTo>
                      <a:pt x="9190" y="53339"/>
                    </a:lnTo>
                    <a:lnTo>
                      <a:pt x="11578" y="49530"/>
                    </a:lnTo>
                    <a:lnTo>
                      <a:pt x="13889" y="44450"/>
                    </a:lnTo>
                    <a:lnTo>
                      <a:pt x="16035" y="41910"/>
                    </a:lnTo>
                    <a:lnTo>
                      <a:pt x="19045" y="36830"/>
                    </a:lnTo>
                    <a:lnTo>
                      <a:pt x="21496" y="34289"/>
                    </a:lnTo>
                    <a:lnTo>
                      <a:pt x="24887" y="30480"/>
                    </a:lnTo>
                    <a:lnTo>
                      <a:pt x="28050" y="26669"/>
                    </a:lnTo>
                    <a:lnTo>
                      <a:pt x="30920" y="24130"/>
                    </a:lnTo>
                    <a:lnTo>
                      <a:pt x="34844" y="20319"/>
                    </a:lnTo>
                    <a:lnTo>
                      <a:pt x="37956" y="19050"/>
                    </a:lnTo>
                    <a:lnTo>
                      <a:pt x="41689" y="15239"/>
                    </a:lnTo>
                    <a:lnTo>
                      <a:pt x="45537" y="13969"/>
                    </a:lnTo>
                    <a:lnTo>
                      <a:pt x="49525" y="11430"/>
                    </a:lnTo>
                    <a:lnTo>
                      <a:pt x="53627" y="8889"/>
                    </a:lnTo>
                    <a:lnTo>
                      <a:pt x="57844" y="7619"/>
                    </a:lnTo>
                    <a:lnTo>
                      <a:pt x="62174" y="5080"/>
                    </a:lnTo>
                    <a:lnTo>
                      <a:pt x="66594" y="3810"/>
                    </a:lnTo>
                    <a:lnTo>
                      <a:pt x="71738" y="2539"/>
                    </a:lnTo>
                    <a:lnTo>
                      <a:pt x="75725" y="1269"/>
                    </a:lnTo>
                    <a:lnTo>
                      <a:pt x="81059" y="0"/>
                    </a:lnTo>
                    <a:lnTo>
                      <a:pt x="1074161" y="0"/>
                    </a:lnTo>
                    <a:lnTo>
                      <a:pt x="1078860" y="1269"/>
                    </a:lnTo>
                    <a:lnTo>
                      <a:pt x="1079483" y="1269"/>
                    </a:lnTo>
                    <a:lnTo>
                      <a:pt x="1083483" y="2539"/>
                    </a:lnTo>
                    <a:lnTo>
                      <a:pt x="1088614" y="3810"/>
                    </a:lnTo>
                    <a:lnTo>
                      <a:pt x="1093046" y="5080"/>
                    </a:lnTo>
                    <a:lnTo>
                      <a:pt x="1097364" y="7619"/>
                    </a:lnTo>
                    <a:lnTo>
                      <a:pt x="1101581" y="8889"/>
                    </a:lnTo>
                    <a:lnTo>
                      <a:pt x="1105149" y="10160"/>
                    </a:lnTo>
                    <a:lnTo>
                      <a:pt x="1123844" y="24130"/>
                    </a:lnTo>
                    <a:lnTo>
                      <a:pt x="1125092" y="25400"/>
                    </a:lnTo>
                    <a:lnTo>
                      <a:pt x="84882" y="25400"/>
                    </a:lnTo>
                    <a:lnTo>
                      <a:pt x="80818" y="26669"/>
                    </a:lnTo>
                    <a:lnTo>
                      <a:pt x="78062" y="26669"/>
                    </a:lnTo>
                    <a:lnTo>
                      <a:pt x="74138" y="27939"/>
                    </a:lnTo>
                    <a:lnTo>
                      <a:pt x="74735" y="27939"/>
                    </a:lnTo>
                    <a:lnTo>
                      <a:pt x="70899" y="29210"/>
                    </a:lnTo>
                    <a:lnTo>
                      <a:pt x="71484" y="29210"/>
                    </a:lnTo>
                    <a:lnTo>
                      <a:pt x="67737" y="30480"/>
                    </a:lnTo>
                    <a:lnTo>
                      <a:pt x="68309" y="30480"/>
                    </a:lnTo>
                    <a:lnTo>
                      <a:pt x="64651" y="31750"/>
                    </a:lnTo>
                    <a:lnTo>
                      <a:pt x="65210" y="31750"/>
                    </a:lnTo>
                    <a:lnTo>
                      <a:pt x="61641" y="33019"/>
                    </a:lnTo>
                    <a:lnTo>
                      <a:pt x="62187" y="33019"/>
                    </a:lnTo>
                    <a:lnTo>
                      <a:pt x="60460" y="34289"/>
                    </a:lnTo>
                    <a:lnTo>
                      <a:pt x="59253" y="34289"/>
                    </a:lnTo>
                    <a:lnTo>
                      <a:pt x="55901" y="36830"/>
                    </a:lnTo>
                    <a:lnTo>
                      <a:pt x="56409" y="36830"/>
                    </a:lnTo>
                    <a:lnTo>
                      <a:pt x="54789" y="38100"/>
                    </a:lnTo>
                    <a:lnTo>
                      <a:pt x="53653" y="38100"/>
                    </a:lnTo>
                    <a:lnTo>
                      <a:pt x="50529" y="40639"/>
                    </a:lnTo>
                    <a:lnTo>
                      <a:pt x="50998" y="40639"/>
                    </a:lnTo>
                    <a:lnTo>
                      <a:pt x="48001" y="43180"/>
                    </a:lnTo>
                    <a:lnTo>
                      <a:pt x="48446" y="43180"/>
                    </a:lnTo>
                    <a:lnTo>
                      <a:pt x="47017" y="44450"/>
                    </a:lnTo>
                    <a:lnTo>
                      <a:pt x="46007" y="44450"/>
                    </a:lnTo>
                    <a:lnTo>
                      <a:pt x="44187" y="46989"/>
                    </a:lnTo>
                    <a:lnTo>
                      <a:pt x="43683" y="46989"/>
                    </a:lnTo>
                    <a:lnTo>
                      <a:pt x="41956" y="49530"/>
                    </a:lnTo>
                    <a:lnTo>
                      <a:pt x="41473" y="49530"/>
                    </a:lnTo>
                    <a:lnTo>
                      <a:pt x="39839" y="52069"/>
                    </a:lnTo>
                    <a:lnTo>
                      <a:pt x="39391" y="52069"/>
                    </a:lnTo>
                    <a:lnTo>
                      <a:pt x="37079" y="55880"/>
                    </a:lnTo>
                    <a:lnTo>
                      <a:pt x="37422" y="55880"/>
                    </a:lnTo>
                    <a:lnTo>
                      <a:pt x="35276" y="58419"/>
                    </a:lnTo>
                    <a:lnTo>
                      <a:pt x="35593" y="58419"/>
                    </a:lnTo>
                    <a:lnTo>
                      <a:pt x="34264" y="60960"/>
                    </a:lnTo>
                    <a:lnTo>
                      <a:pt x="33892" y="60960"/>
                    </a:lnTo>
                    <a:lnTo>
                      <a:pt x="32681" y="63500"/>
                    </a:lnTo>
                    <a:lnTo>
                      <a:pt x="32342" y="63500"/>
                    </a:lnTo>
                    <a:lnTo>
                      <a:pt x="30691" y="67310"/>
                    </a:lnTo>
                    <a:lnTo>
                      <a:pt x="30932" y="67310"/>
                    </a:lnTo>
                    <a:lnTo>
                      <a:pt x="29942" y="69850"/>
                    </a:lnTo>
                    <a:lnTo>
                      <a:pt x="29662" y="69850"/>
                    </a:lnTo>
                    <a:lnTo>
                      <a:pt x="28367" y="73660"/>
                    </a:lnTo>
                    <a:lnTo>
                      <a:pt x="28558" y="73660"/>
                    </a:lnTo>
                    <a:lnTo>
                      <a:pt x="27440" y="77469"/>
                    </a:lnTo>
                    <a:lnTo>
                      <a:pt x="27592" y="77469"/>
                    </a:lnTo>
                    <a:lnTo>
                      <a:pt x="26983" y="80010"/>
                    </a:lnTo>
                    <a:lnTo>
                      <a:pt x="26805" y="80010"/>
                    </a:lnTo>
                    <a:lnTo>
                      <a:pt x="26081" y="83819"/>
                    </a:lnTo>
                    <a:lnTo>
                      <a:pt x="25649" y="87630"/>
                    </a:lnTo>
                    <a:lnTo>
                      <a:pt x="25501" y="90169"/>
                    </a:lnTo>
                    <a:lnTo>
                      <a:pt x="25475" y="429260"/>
                    </a:lnTo>
                    <a:lnTo>
                      <a:pt x="25713" y="433069"/>
                    </a:lnTo>
                    <a:lnTo>
                      <a:pt x="26170" y="435610"/>
                    </a:lnTo>
                    <a:lnTo>
                      <a:pt x="26805" y="439419"/>
                    </a:lnTo>
                    <a:lnTo>
                      <a:pt x="26678" y="439419"/>
                    </a:lnTo>
                    <a:lnTo>
                      <a:pt x="27592" y="443230"/>
                    </a:lnTo>
                    <a:lnTo>
                      <a:pt x="27812" y="443230"/>
                    </a:lnTo>
                    <a:lnTo>
                      <a:pt x="28558" y="445769"/>
                    </a:lnTo>
                    <a:lnTo>
                      <a:pt x="28367" y="445769"/>
                    </a:lnTo>
                    <a:lnTo>
                      <a:pt x="29662" y="449580"/>
                    </a:lnTo>
                    <a:lnTo>
                      <a:pt x="29942" y="449580"/>
                    </a:lnTo>
                    <a:lnTo>
                      <a:pt x="30932" y="452119"/>
                    </a:lnTo>
                    <a:lnTo>
                      <a:pt x="30691" y="452119"/>
                    </a:lnTo>
                    <a:lnTo>
                      <a:pt x="32342" y="455930"/>
                    </a:lnTo>
                    <a:lnTo>
                      <a:pt x="32681" y="455930"/>
                    </a:lnTo>
                    <a:lnTo>
                      <a:pt x="33892" y="458469"/>
                    </a:lnTo>
                    <a:lnTo>
                      <a:pt x="33599" y="458469"/>
                    </a:lnTo>
                    <a:lnTo>
                      <a:pt x="35593" y="462280"/>
                    </a:lnTo>
                    <a:close/>
                  </a:path>
                  <a:path w="1155700" h="520700">
                    <a:moveTo>
                      <a:pt x="1096488" y="35560"/>
                    </a:moveTo>
                    <a:lnTo>
                      <a:pt x="1093021" y="33019"/>
                    </a:lnTo>
                    <a:lnTo>
                      <a:pt x="1093567" y="33019"/>
                    </a:lnTo>
                    <a:lnTo>
                      <a:pt x="1089998" y="31750"/>
                    </a:lnTo>
                    <a:lnTo>
                      <a:pt x="1090557" y="31750"/>
                    </a:lnTo>
                    <a:lnTo>
                      <a:pt x="1086899" y="30480"/>
                    </a:lnTo>
                    <a:lnTo>
                      <a:pt x="1087471" y="30480"/>
                    </a:lnTo>
                    <a:lnTo>
                      <a:pt x="1083724" y="29210"/>
                    </a:lnTo>
                    <a:lnTo>
                      <a:pt x="1084309" y="29210"/>
                    </a:lnTo>
                    <a:lnTo>
                      <a:pt x="1080473" y="27939"/>
                    </a:lnTo>
                    <a:lnTo>
                      <a:pt x="1081070" y="27939"/>
                    </a:lnTo>
                    <a:lnTo>
                      <a:pt x="1077158" y="26669"/>
                    </a:lnTo>
                    <a:lnTo>
                      <a:pt x="1074390" y="26669"/>
                    </a:lnTo>
                    <a:lnTo>
                      <a:pt x="1070326" y="25400"/>
                    </a:lnTo>
                    <a:lnTo>
                      <a:pt x="1125092" y="25400"/>
                    </a:lnTo>
                    <a:lnTo>
                      <a:pt x="1127590" y="27939"/>
                    </a:lnTo>
                    <a:lnTo>
                      <a:pt x="1130321" y="30480"/>
                    </a:lnTo>
                    <a:lnTo>
                      <a:pt x="1133712" y="34289"/>
                    </a:lnTo>
                    <a:lnTo>
                      <a:pt x="1095954" y="34289"/>
                    </a:lnTo>
                    <a:lnTo>
                      <a:pt x="1096488" y="35560"/>
                    </a:lnTo>
                    <a:close/>
                  </a:path>
                  <a:path w="1155700" h="520700">
                    <a:moveTo>
                      <a:pt x="58733" y="35560"/>
                    </a:moveTo>
                    <a:lnTo>
                      <a:pt x="59253" y="34289"/>
                    </a:lnTo>
                    <a:lnTo>
                      <a:pt x="60460" y="34289"/>
                    </a:lnTo>
                    <a:lnTo>
                      <a:pt x="58733" y="35560"/>
                    </a:lnTo>
                    <a:close/>
                  </a:path>
                  <a:path w="1155700" h="520700">
                    <a:moveTo>
                      <a:pt x="1102050" y="39369"/>
                    </a:moveTo>
                    <a:lnTo>
                      <a:pt x="1098812" y="36830"/>
                    </a:lnTo>
                    <a:lnTo>
                      <a:pt x="1099307" y="36830"/>
                    </a:lnTo>
                    <a:lnTo>
                      <a:pt x="1095954" y="34289"/>
                    </a:lnTo>
                    <a:lnTo>
                      <a:pt x="1133712" y="34289"/>
                    </a:lnTo>
                    <a:lnTo>
                      <a:pt x="1136163" y="36830"/>
                    </a:lnTo>
                    <a:lnTo>
                      <a:pt x="1136915" y="38100"/>
                    </a:lnTo>
                    <a:lnTo>
                      <a:pt x="1101555" y="38100"/>
                    </a:lnTo>
                    <a:lnTo>
                      <a:pt x="1102050" y="39369"/>
                    </a:lnTo>
                    <a:close/>
                  </a:path>
                  <a:path w="1155700" h="520700">
                    <a:moveTo>
                      <a:pt x="53170" y="39369"/>
                    </a:moveTo>
                    <a:lnTo>
                      <a:pt x="53653" y="38100"/>
                    </a:lnTo>
                    <a:lnTo>
                      <a:pt x="54789" y="38100"/>
                    </a:lnTo>
                    <a:lnTo>
                      <a:pt x="53170" y="39369"/>
                    </a:lnTo>
                    <a:close/>
                  </a:path>
                  <a:path w="1155700" h="520700">
                    <a:moveTo>
                      <a:pt x="1109632" y="45719"/>
                    </a:moveTo>
                    <a:lnTo>
                      <a:pt x="1106762" y="43180"/>
                    </a:lnTo>
                    <a:lnTo>
                      <a:pt x="1107207" y="43180"/>
                    </a:lnTo>
                    <a:lnTo>
                      <a:pt x="1104209" y="40639"/>
                    </a:lnTo>
                    <a:lnTo>
                      <a:pt x="1104679" y="40639"/>
                    </a:lnTo>
                    <a:lnTo>
                      <a:pt x="1101555" y="38100"/>
                    </a:lnTo>
                    <a:lnTo>
                      <a:pt x="1136915" y="38100"/>
                    </a:lnTo>
                    <a:lnTo>
                      <a:pt x="1139173" y="41910"/>
                    </a:lnTo>
                    <a:lnTo>
                      <a:pt x="1141319" y="44450"/>
                    </a:lnTo>
                    <a:lnTo>
                      <a:pt x="1109201" y="44450"/>
                    </a:lnTo>
                    <a:lnTo>
                      <a:pt x="1109632" y="45719"/>
                    </a:lnTo>
                    <a:close/>
                  </a:path>
                  <a:path w="1155700" h="520700">
                    <a:moveTo>
                      <a:pt x="45588" y="45719"/>
                    </a:moveTo>
                    <a:lnTo>
                      <a:pt x="46007" y="44450"/>
                    </a:lnTo>
                    <a:lnTo>
                      <a:pt x="47017" y="44450"/>
                    </a:lnTo>
                    <a:lnTo>
                      <a:pt x="45588" y="45719"/>
                    </a:lnTo>
                    <a:close/>
                  </a:path>
                  <a:path w="1155700" h="520700">
                    <a:moveTo>
                      <a:pt x="1111931" y="48260"/>
                    </a:moveTo>
                    <a:lnTo>
                      <a:pt x="1109201" y="44450"/>
                    </a:lnTo>
                    <a:lnTo>
                      <a:pt x="1141319" y="44450"/>
                    </a:lnTo>
                    <a:lnTo>
                      <a:pt x="1142475" y="46989"/>
                    </a:lnTo>
                    <a:lnTo>
                      <a:pt x="1111525" y="46989"/>
                    </a:lnTo>
                    <a:lnTo>
                      <a:pt x="1111931" y="48260"/>
                    </a:lnTo>
                    <a:close/>
                  </a:path>
                  <a:path w="1155700" h="520700">
                    <a:moveTo>
                      <a:pt x="43277" y="48260"/>
                    </a:moveTo>
                    <a:lnTo>
                      <a:pt x="43683" y="46989"/>
                    </a:lnTo>
                    <a:lnTo>
                      <a:pt x="44187" y="46989"/>
                    </a:lnTo>
                    <a:lnTo>
                      <a:pt x="43277" y="48260"/>
                    </a:lnTo>
                    <a:close/>
                  </a:path>
                  <a:path w="1155700" h="520700">
                    <a:moveTo>
                      <a:pt x="1114128" y="50800"/>
                    </a:moveTo>
                    <a:lnTo>
                      <a:pt x="1111525" y="46989"/>
                    </a:lnTo>
                    <a:lnTo>
                      <a:pt x="1142475" y="46989"/>
                    </a:lnTo>
                    <a:lnTo>
                      <a:pt x="1143630" y="49530"/>
                    </a:lnTo>
                    <a:lnTo>
                      <a:pt x="1113734" y="49530"/>
                    </a:lnTo>
                    <a:lnTo>
                      <a:pt x="1114128" y="50800"/>
                    </a:lnTo>
                    <a:close/>
                  </a:path>
                  <a:path w="1155700" h="520700">
                    <a:moveTo>
                      <a:pt x="41092" y="50800"/>
                    </a:moveTo>
                    <a:lnTo>
                      <a:pt x="41473" y="49530"/>
                    </a:lnTo>
                    <a:lnTo>
                      <a:pt x="41956" y="49530"/>
                    </a:lnTo>
                    <a:lnTo>
                      <a:pt x="41092" y="50800"/>
                    </a:lnTo>
                    <a:close/>
                  </a:path>
                  <a:path w="1155700" h="520700">
                    <a:moveTo>
                      <a:pt x="1116198" y="53339"/>
                    </a:moveTo>
                    <a:lnTo>
                      <a:pt x="1113734" y="49530"/>
                    </a:lnTo>
                    <a:lnTo>
                      <a:pt x="1143630" y="49530"/>
                    </a:lnTo>
                    <a:lnTo>
                      <a:pt x="1145044" y="52069"/>
                    </a:lnTo>
                    <a:lnTo>
                      <a:pt x="1115830" y="52069"/>
                    </a:lnTo>
                    <a:lnTo>
                      <a:pt x="1116198" y="53339"/>
                    </a:lnTo>
                    <a:close/>
                  </a:path>
                  <a:path w="1155700" h="520700">
                    <a:moveTo>
                      <a:pt x="39022" y="53339"/>
                    </a:moveTo>
                    <a:lnTo>
                      <a:pt x="39391" y="52069"/>
                    </a:lnTo>
                    <a:lnTo>
                      <a:pt x="39839" y="52069"/>
                    </a:lnTo>
                    <a:lnTo>
                      <a:pt x="39022" y="53339"/>
                    </a:lnTo>
                    <a:close/>
                  </a:path>
                  <a:path w="1155700" h="520700">
                    <a:moveTo>
                      <a:pt x="1121608" y="62230"/>
                    </a:moveTo>
                    <a:lnTo>
                      <a:pt x="1119615" y="58419"/>
                    </a:lnTo>
                    <a:lnTo>
                      <a:pt x="1119945" y="58419"/>
                    </a:lnTo>
                    <a:lnTo>
                      <a:pt x="1117786" y="55880"/>
                    </a:lnTo>
                    <a:lnTo>
                      <a:pt x="1118129" y="55880"/>
                    </a:lnTo>
                    <a:lnTo>
                      <a:pt x="1115830" y="52069"/>
                    </a:lnTo>
                    <a:lnTo>
                      <a:pt x="1145044" y="52069"/>
                    </a:lnTo>
                    <a:lnTo>
                      <a:pt x="1145751" y="53339"/>
                    </a:lnTo>
                    <a:lnTo>
                      <a:pt x="1147669" y="57150"/>
                    </a:lnTo>
                    <a:lnTo>
                      <a:pt x="1148964" y="60960"/>
                    </a:lnTo>
                    <a:lnTo>
                      <a:pt x="1121316" y="60960"/>
                    </a:lnTo>
                    <a:lnTo>
                      <a:pt x="1121608" y="62230"/>
                    </a:lnTo>
                    <a:close/>
                  </a:path>
                  <a:path w="1155700" h="520700">
                    <a:moveTo>
                      <a:pt x="33599" y="62230"/>
                    </a:moveTo>
                    <a:lnTo>
                      <a:pt x="33892" y="60960"/>
                    </a:lnTo>
                    <a:lnTo>
                      <a:pt x="34264" y="60960"/>
                    </a:lnTo>
                    <a:lnTo>
                      <a:pt x="33599" y="62230"/>
                    </a:lnTo>
                    <a:close/>
                  </a:path>
                  <a:path w="1155700" h="520700">
                    <a:moveTo>
                      <a:pt x="1123145" y="64769"/>
                    </a:moveTo>
                    <a:lnTo>
                      <a:pt x="1121316" y="60960"/>
                    </a:lnTo>
                    <a:lnTo>
                      <a:pt x="1148964" y="60960"/>
                    </a:lnTo>
                    <a:lnTo>
                      <a:pt x="1149396" y="62230"/>
                    </a:lnTo>
                    <a:lnTo>
                      <a:pt x="1149612" y="62230"/>
                    </a:lnTo>
                    <a:lnTo>
                      <a:pt x="1150107" y="63500"/>
                    </a:lnTo>
                    <a:lnTo>
                      <a:pt x="1122866" y="63500"/>
                    </a:lnTo>
                    <a:lnTo>
                      <a:pt x="1123145" y="64769"/>
                    </a:lnTo>
                    <a:close/>
                  </a:path>
                  <a:path w="1155700" h="520700">
                    <a:moveTo>
                      <a:pt x="32075" y="64769"/>
                    </a:moveTo>
                    <a:lnTo>
                      <a:pt x="32342" y="63500"/>
                    </a:lnTo>
                    <a:lnTo>
                      <a:pt x="32681" y="63500"/>
                    </a:lnTo>
                    <a:lnTo>
                      <a:pt x="32075" y="64769"/>
                    </a:lnTo>
                    <a:close/>
                  </a:path>
                  <a:path w="1155700" h="520700">
                    <a:moveTo>
                      <a:pt x="1125761" y="71119"/>
                    </a:moveTo>
                    <a:lnTo>
                      <a:pt x="1124288" y="67310"/>
                    </a:lnTo>
                    <a:lnTo>
                      <a:pt x="1124529" y="67310"/>
                    </a:lnTo>
                    <a:lnTo>
                      <a:pt x="1122866" y="63500"/>
                    </a:lnTo>
                    <a:lnTo>
                      <a:pt x="1150107" y="63500"/>
                    </a:lnTo>
                    <a:lnTo>
                      <a:pt x="1151098" y="66039"/>
                    </a:lnTo>
                    <a:lnTo>
                      <a:pt x="1152050" y="69850"/>
                    </a:lnTo>
                    <a:lnTo>
                      <a:pt x="1125545" y="69850"/>
                    </a:lnTo>
                    <a:lnTo>
                      <a:pt x="1125761" y="71119"/>
                    </a:lnTo>
                    <a:close/>
                  </a:path>
                  <a:path w="1155700" h="520700">
                    <a:moveTo>
                      <a:pt x="29447" y="71119"/>
                    </a:moveTo>
                    <a:lnTo>
                      <a:pt x="29662" y="69850"/>
                    </a:lnTo>
                    <a:lnTo>
                      <a:pt x="29942" y="69850"/>
                    </a:lnTo>
                    <a:lnTo>
                      <a:pt x="29447" y="71119"/>
                    </a:lnTo>
                    <a:close/>
                  </a:path>
                  <a:path w="1155700" h="520700">
                    <a:moveTo>
                      <a:pt x="1128543" y="81280"/>
                    </a:moveTo>
                    <a:lnTo>
                      <a:pt x="1127616" y="77469"/>
                    </a:lnTo>
                    <a:lnTo>
                      <a:pt x="1127768" y="77469"/>
                    </a:lnTo>
                    <a:lnTo>
                      <a:pt x="1126663" y="73660"/>
                    </a:lnTo>
                    <a:lnTo>
                      <a:pt x="1126841" y="73660"/>
                    </a:lnTo>
                    <a:lnTo>
                      <a:pt x="1125545" y="69850"/>
                    </a:lnTo>
                    <a:lnTo>
                      <a:pt x="1152050" y="69850"/>
                    </a:lnTo>
                    <a:lnTo>
                      <a:pt x="1153282" y="74930"/>
                    </a:lnTo>
                    <a:lnTo>
                      <a:pt x="1154146" y="80010"/>
                    </a:lnTo>
                    <a:lnTo>
                      <a:pt x="1128416" y="80010"/>
                    </a:lnTo>
                    <a:lnTo>
                      <a:pt x="1128543" y="81280"/>
                    </a:lnTo>
                    <a:close/>
                  </a:path>
                  <a:path w="1155700" h="520700">
                    <a:moveTo>
                      <a:pt x="26678" y="81280"/>
                    </a:moveTo>
                    <a:lnTo>
                      <a:pt x="26805" y="80010"/>
                    </a:lnTo>
                    <a:lnTo>
                      <a:pt x="26983" y="80010"/>
                    </a:lnTo>
                    <a:lnTo>
                      <a:pt x="26678" y="81280"/>
                    </a:lnTo>
                    <a:close/>
                  </a:path>
                  <a:path w="1155700" h="520700">
                    <a:moveTo>
                      <a:pt x="1155219" y="91439"/>
                    </a:moveTo>
                    <a:lnTo>
                      <a:pt x="1129825" y="91439"/>
                    </a:lnTo>
                    <a:lnTo>
                      <a:pt x="1129787" y="90169"/>
                    </a:lnTo>
                    <a:lnTo>
                      <a:pt x="1129495" y="87630"/>
                    </a:lnTo>
                    <a:lnTo>
                      <a:pt x="1129038" y="83819"/>
                    </a:lnTo>
                    <a:lnTo>
                      <a:pt x="1128416" y="80010"/>
                    </a:lnTo>
                    <a:lnTo>
                      <a:pt x="1154146" y="80010"/>
                    </a:lnTo>
                    <a:lnTo>
                      <a:pt x="1154768" y="85089"/>
                    </a:lnTo>
                    <a:lnTo>
                      <a:pt x="1155149" y="88900"/>
                    </a:lnTo>
                    <a:lnTo>
                      <a:pt x="1155219" y="91439"/>
                    </a:lnTo>
                    <a:close/>
                  </a:path>
                  <a:path w="1155700" h="520700">
                    <a:moveTo>
                      <a:pt x="25395" y="91439"/>
                    </a:moveTo>
                    <a:lnTo>
                      <a:pt x="25421" y="90169"/>
                    </a:lnTo>
                    <a:lnTo>
                      <a:pt x="25395" y="91439"/>
                    </a:lnTo>
                    <a:close/>
                  </a:path>
                  <a:path w="1155700" h="520700">
                    <a:moveTo>
                      <a:pt x="1129809" y="91249"/>
                    </a:moveTo>
                    <a:lnTo>
                      <a:pt x="1129715" y="90169"/>
                    </a:lnTo>
                    <a:lnTo>
                      <a:pt x="1129809" y="91249"/>
                    </a:lnTo>
                    <a:close/>
                  </a:path>
                  <a:path w="1155700" h="520700">
                    <a:moveTo>
                      <a:pt x="1155184" y="429260"/>
                    </a:moveTo>
                    <a:lnTo>
                      <a:pt x="1129787" y="429260"/>
                    </a:lnTo>
                    <a:lnTo>
                      <a:pt x="1129825" y="427989"/>
                    </a:lnTo>
                    <a:lnTo>
                      <a:pt x="1129809" y="91249"/>
                    </a:lnTo>
                    <a:lnTo>
                      <a:pt x="1129825" y="91439"/>
                    </a:lnTo>
                    <a:lnTo>
                      <a:pt x="1155219" y="91439"/>
                    </a:lnTo>
                    <a:lnTo>
                      <a:pt x="1155184" y="429260"/>
                    </a:lnTo>
                    <a:close/>
                  </a:path>
                  <a:path w="1155700" h="520700">
                    <a:moveTo>
                      <a:pt x="25475" y="429260"/>
                    </a:moveTo>
                    <a:lnTo>
                      <a:pt x="25395" y="427989"/>
                    </a:lnTo>
                    <a:lnTo>
                      <a:pt x="25475" y="429260"/>
                    </a:lnTo>
                    <a:close/>
                  </a:path>
                  <a:path w="1155700" h="520700">
                    <a:moveTo>
                      <a:pt x="1129818" y="428100"/>
                    </a:moveTo>
                    <a:close/>
                  </a:path>
                  <a:path w="1155700" h="520700">
                    <a:moveTo>
                      <a:pt x="1154938" y="433069"/>
                    </a:moveTo>
                    <a:lnTo>
                      <a:pt x="1129495" y="433069"/>
                    </a:lnTo>
                    <a:lnTo>
                      <a:pt x="1129818" y="428100"/>
                    </a:lnTo>
                    <a:lnTo>
                      <a:pt x="1129787" y="429260"/>
                    </a:lnTo>
                    <a:lnTo>
                      <a:pt x="1155184" y="429260"/>
                    </a:lnTo>
                    <a:lnTo>
                      <a:pt x="1155149" y="430530"/>
                    </a:lnTo>
                    <a:lnTo>
                      <a:pt x="1154938" y="433069"/>
                    </a:lnTo>
                    <a:close/>
                  </a:path>
                  <a:path w="1155700" h="520700">
                    <a:moveTo>
                      <a:pt x="25823" y="433069"/>
                    </a:moveTo>
                    <a:lnTo>
                      <a:pt x="25649" y="431800"/>
                    </a:lnTo>
                    <a:lnTo>
                      <a:pt x="25823" y="433069"/>
                    </a:lnTo>
                    <a:close/>
                  </a:path>
                  <a:path w="1155700" h="520700">
                    <a:moveTo>
                      <a:pt x="1153498" y="443230"/>
                    </a:moveTo>
                    <a:lnTo>
                      <a:pt x="1127616" y="443230"/>
                    </a:lnTo>
                    <a:lnTo>
                      <a:pt x="1128543" y="439419"/>
                    </a:lnTo>
                    <a:lnTo>
                      <a:pt x="1129140" y="435610"/>
                    </a:lnTo>
                    <a:lnTo>
                      <a:pt x="1129571" y="431800"/>
                    </a:lnTo>
                    <a:lnTo>
                      <a:pt x="1129495" y="433069"/>
                    </a:lnTo>
                    <a:lnTo>
                      <a:pt x="1154938" y="433069"/>
                    </a:lnTo>
                    <a:lnTo>
                      <a:pt x="1154832" y="434339"/>
                    </a:lnTo>
                    <a:lnTo>
                      <a:pt x="1154768" y="435610"/>
                    </a:lnTo>
                    <a:lnTo>
                      <a:pt x="1153498" y="443230"/>
                    </a:lnTo>
                    <a:close/>
                  </a:path>
                  <a:path w="1155700" h="520700">
                    <a:moveTo>
                      <a:pt x="27812" y="443230"/>
                    </a:moveTo>
                    <a:lnTo>
                      <a:pt x="27592" y="443230"/>
                    </a:lnTo>
                    <a:lnTo>
                      <a:pt x="27440" y="441960"/>
                    </a:lnTo>
                    <a:lnTo>
                      <a:pt x="27812" y="443230"/>
                    </a:lnTo>
                    <a:close/>
                  </a:path>
                  <a:path w="1155700" h="520700">
                    <a:moveTo>
                      <a:pt x="1152050" y="449580"/>
                    </a:moveTo>
                    <a:lnTo>
                      <a:pt x="1125545" y="449580"/>
                    </a:lnTo>
                    <a:lnTo>
                      <a:pt x="1126841" y="445769"/>
                    </a:lnTo>
                    <a:lnTo>
                      <a:pt x="1126663" y="445769"/>
                    </a:lnTo>
                    <a:lnTo>
                      <a:pt x="1127768" y="441960"/>
                    </a:lnTo>
                    <a:lnTo>
                      <a:pt x="1127616" y="443230"/>
                    </a:lnTo>
                    <a:lnTo>
                      <a:pt x="1153498" y="443230"/>
                    </a:lnTo>
                    <a:lnTo>
                      <a:pt x="1153282" y="444500"/>
                    </a:lnTo>
                    <a:lnTo>
                      <a:pt x="1152050" y="449580"/>
                    </a:lnTo>
                    <a:close/>
                  </a:path>
                  <a:path w="1155700" h="520700">
                    <a:moveTo>
                      <a:pt x="29942" y="449580"/>
                    </a:moveTo>
                    <a:lnTo>
                      <a:pt x="29662" y="449580"/>
                    </a:lnTo>
                    <a:lnTo>
                      <a:pt x="29447" y="448310"/>
                    </a:lnTo>
                    <a:lnTo>
                      <a:pt x="29942" y="449580"/>
                    </a:lnTo>
                    <a:close/>
                  </a:path>
                  <a:path w="1155700" h="520700">
                    <a:moveTo>
                      <a:pt x="1150107" y="455930"/>
                    </a:moveTo>
                    <a:lnTo>
                      <a:pt x="1122866" y="455930"/>
                    </a:lnTo>
                    <a:lnTo>
                      <a:pt x="1124529" y="452119"/>
                    </a:lnTo>
                    <a:lnTo>
                      <a:pt x="1124288" y="452119"/>
                    </a:lnTo>
                    <a:lnTo>
                      <a:pt x="1125761" y="448310"/>
                    </a:lnTo>
                    <a:lnTo>
                      <a:pt x="1125545" y="449580"/>
                    </a:lnTo>
                    <a:lnTo>
                      <a:pt x="1152050" y="449580"/>
                    </a:lnTo>
                    <a:lnTo>
                      <a:pt x="1151098" y="453389"/>
                    </a:lnTo>
                    <a:lnTo>
                      <a:pt x="1150107" y="455930"/>
                    </a:lnTo>
                    <a:close/>
                  </a:path>
                  <a:path w="1155700" h="520700">
                    <a:moveTo>
                      <a:pt x="32681" y="455930"/>
                    </a:moveTo>
                    <a:lnTo>
                      <a:pt x="32342" y="455930"/>
                    </a:lnTo>
                    <a:lnTo>
                      <a:pt x="32075" y="454660"/>
                    </a:lnTo>
                    <a:lnTo>
                      <a:pt x="32681" y="455930"/>
                    </a:lnTo>
                    <a:close/>
                  </a:path>
                  <a:path w="1155700" h="520700">
                    <a:moveTo>
                      <a:pt x="1147910" y="462280"/>
                    </a:moveTo>
                    <a:lnTo>
                      <a:pt x="1119615" y="462280"/>
                    </a:lnTo>
                    <a:lnTo>
                      <a:pt x="1121608" y="458469"/>
                    </a:lnTo>
                    <a:lnTo>
                      <a:pt x="1121316" y="458469"/>
                    </a:lnTo>
                    <a:lnTo>
                      <a:pt x="1123145" y="454660"/>
                    </a:lnTo>
                    <a:lnTo>
                      <a:pt x="1122866" y="455930"/>
                    </a:lnTo>
                    <a:lnTo>
                      <a:pt x="1150107" y="455930"/>
                    </a:lnTo>
                    <a:lnTo>
                      <a:pt x="1149612" y="457200"/>
                    </a:lnTo>
                    <a:lnTo>
                      <a:pt x="1147910" y="462280"/>
                    </a:lnTo>
                    <a:close/>
                  </a:path>
                  <a:path w="1155700" h="520700">
                    <a:moveTo>
                      <a:pt x="1083483" y="518160"/>
                    </a:moveTo>
                    <a:lnTo>
                      <a:pt x="71738" y="518160"/>
                    </a:lnTo>
                    <a:lnTo>
                      <a:pt x="66594" y="515619"/>
                    </a:lnTo>
                    <a:lnTo>
                      <a:pt x="57844" y="513080"/>
                    </a:lnTo>
                    <a:lnTo>
                      <a:pt x="53627" y="510539"/>
                    </a:lnTo>
                    <a:lnTo>
                      <a:pt x="49525" y="509269"/>
                    </a:lnTo>
                    <a:lnTo>
                      <a:pt x="45537" y="506730"/>
                    </a:lnTo>
                    <a:lnTo>
                      <a:pt x="41689" y="504189"/>
                    </a:lnTo>
                    <a:lnTo>
                      <a:pt x="37956" y="501650"/>
                    </a:lnTo>
                    <a:lnTo>
                      <a:pt x="34844" y="499110"/>
                    </a:lnTo>
                    <a:lnTo>
                      <a:pt x="30920" y="495300"/>
                    </a:lnTo>
                    <a:lnTo>
                      <a:pt x="27630" y="492760"/>
                    </a:lnTo>
                    <a:lnTo>
                      <a:pt x="24887" y="488950"/>
                    </a:lnTo>
                    <a:lnTo>
                      <a:pt x="21496" y="485139"/>
                    </a:lnTo>
                    <a:lnTo>
                      <a:pt x="19045" y="482600"/>
                    </a:lnTo>
                    <a:lnTo>
                      <a:pt x="16035" y="478789"/>
                    </a:lnTo>
                    <a:lnTo>
                      <a:pt x="13889" y="474980"/>
                    </a:lnTo>
                    <a:lnTo>
                      <a:pt x="11578" y="471169"/>
                    </a:lnTo>
                    <a:lnTo>
                      <a:pt x="9190" y="466089"/>
                    </a:lnTo>
                    <a:lnTo>
                      <a:pt x="7539" y="462280"/>
                    </a:lnTo>
                    <a:lnTo>
                      <a:pt x="35593" y="462280"/>
                    </a:lnTo>
                    <a:lnTo>
                      <a:pt x="35276" y="461010"/>
                    </a:lnTo>
                    <a:lnTo>
                      <a:pt x="37422" y="464819"/>
                    </a:lnTo>
                    <a:lnTo>
                      <a:pt x="37850" y="464819"/>
                    </a:lnTo>
                    <a:lnTo>
                      <a:pt x="39391" y="467360"/>
                    </a:lnTo>
                    <a:lnTo>
                      <a:pt x="39839" y="467360"/>
                    </a:lnTo>
                    <a:lnTo>
                      <a:pt x="41473" y="469900"/>
                    </a:lnTo>
                    <a:lnTo>
                      <a:pt x="41092" y="469900"/>
                    </a:lnTo>
                    <a:lnTo>
                      <a:pt x="43683" y="472439"/>
                    </a:lnTo>
                    <a:lnTo>
                      <a:pt x="43277" y="472439"/>
                    </a:lnTo>
                    <a:lnTo>
                      <a:pt x="46007" y="474980"/>
                    </a:lnTo>
                    <a:lnTo>
                      <a:pt x="45588" y="474980"/>
                    </a:lnTo>
                    <a:lnTo>
                      <a:pt x="48446" y="477519"/>
                    </a:lnTo>
                    <a:lnTo>
                      <a:pt x="49500" y="477519"/>
                    </a:lnTo>
                    <a:lnTo>
                      <a:pt x="50998" y="478789"/>
                    </a:lnTo>
                    <a:lnTo>
                      <a:pt x="50529" y="478789"/>
                    </a:lnTo>
                    <a:lnTo>
                      <a:pt x="53653" y="481330"/>
                    </a:lnTo>
                    <a:lnTo>
                      <a:pt x="53170" y="481330"/>
                    </a:lnTo>
                    <a:lnTo>
                      <a:pt x="56409" y="483869"/>
                    </a:lnTo>
                    <a:lnTo>
                      <a:pt x="57577" y="483869"/>
                    </a:lnTo>
                    <a:lnTo>
                      <a:pt x="59253" y="485139"/>
                    </a:lnTo>
                    <a:lnTo>
                      <a:pt x="58733" y="485139"/>
                    </a:lnTo>
                    <a:lnTo>
                      <a:pt x="62187" y="486410"/>
                    </a:lnTo>
                    <a:lnTo>
                      <a:pt x="61641" y="486410"/>
                    </a:lnTo>
                    <a:lnTo>
                      <a:pt x="65210" y="487680"/>
                    </a:lnTo>
                    <a:lnTo>
                      <a:pt x="64651" y="487680"/>
                    </a:lnTo>
                    <a:lnTo>
                      <a:pt x="68309" y="490219"/>
                    </a:lnTo>
                    <a:lnTo>
                      <a:pt x="69610" y="490219"/>
                    </a:lnTo>
                    <a:lnTo>
                      <a:pt x="71484" y="491489"/>
                    </a:lnTo>
                    <a:lnTo>
                      <a:pt x="74138" y="491489"/>
                    </a:lnTo>
                    <a:lnTo>
                      <a:pt x="78062" y="492760"/>
                    </a:lnTo>
                    <a:lnTo>
                      <a:pt x="77440" y="492760"/>
                    </a:lnTo>
                    <a:lnTo>
                      <a:pt x="81440" y="494030"/>
                    </a:lnTo>
                    <a:lnTo>
                      <a:pt x="84260" y="494030"/>
                    </a:lnTo>
                    <a:lnTo>
                      <a:pt x="88387" y="495300"/>
                    </a:lnTo>
                    <a:lnTo>
                      <a:pt x="1123844" y="495300"/>
                    </a:lnTo>
                    <a:lnTo>
                      <a:pt x="1101581" y="510539"/>
                    </a:lnTo>
                    <a:lnTo>
                      <a:pt x="1097364" y="513080"/>
                    </a:lnTo>
                    <a:lnTo>
                      <a:pt x="1088614" y="515619"/>
                    </a:lnTo>
                    <a:lnTo>
                      <a:pt x="1083483" y="518160"/>
                    </a:lnTo>
                    <a:close/>
                  </a:path>
                  <a:path w="1155700" h="520700">
                    <a:moveTo>
                      <a:pt x="1146710" y="464819"/>
                    </a:moveTo>
                    <a:lnTo>
                      <a:pt x="1117786" y="464819"/>
                    </a:lnTo>
                    <a:lnTo>
                      <a:pt x="1119945" y="461010"/>
                    </a:lnTo>
                    <a:lnTo>
                      <a:pt x="1119615" y="462280"/>
                    </a:lnTo>
                    <a:lnTo>
                      <a:pt x="1147669" y="462280"/>
                    </a:lnTo>
                    <a:lnTo>
                      <a:pt x="1146710" y="464819"/>
                    </a:lnTo>
                    <a:close/>
                  </a:path>
                  <a:path w="1155700" h="520700">
                    <a:moveTo>
                      <a:pt x="37850" y="464819"/>
                    </a:moveTo>
                    <a:lnTo>
                      <a:pt x="37422" y="464819"/>
                    </a:lnTo>
                    <a:lnTo>
                      <a:pt x="37079" y="463550"/>
                    </a:lnTo>
                    <a:lnTo>
                      <a:pt x="37850" y="464819"/>
                    </a:lnTo>
                    <a:close/>
                  </a:path>
                  <a:path w="1155700" h="520700">
                    <a:moveTo>
                      <a:pt x="1145751" y="467360"/>
                    </a:moveTo>
                    <a:lnTo>
                      <a:pt x="1115830" y="467360"/>
                    </a:lnTo>
                    <a:lnTo>
                      <a:pt x="1118129" y="463550"/>
                    </a:lnTo>
                    <a:lnTo>
                      <a:pt x="1117786" y="464819"/>
                    </a:lnTo>
                    <a:lnTo>
                      <a:pt x="1146710" y="464819"/>
                    </a:lnTo>
                    <a:lnTo>
                      <a:pt x="1145751" y="467360"/>
                    </a:lnTo>
                    <a:close/>
                  </a:path>
                  <a:path w="1155700" h="520700">
                    <a:moveTo>
                      <a:pt x="39839" y="467360"/>
                    </a:moveTo>
                    <a:lnTo>
                      <a:pt x="39391" y="467360"/>
                    </a:lnTo>
                    <a:lnTo>
                      <a:pt x="39022" y="466089"/>
                    </a:lnTo>
                    <a:lnTo>
                      <a:pt x="39839" y="467360"/>
                    </a:lnTo>
                    <a:close/>
                  </a:path>
                  <a:path w="1155700" h="520700">
                    <a:moveTo>
                      <a:pt x="1139888" y="477519"/>
                    </a:moveTo>
                    <a:lnTo>
                      <a:pt x="1106762" y="477519"/>
                    </a:lnTo>
                    <a:lnTo>
                      <a:pt x="1109632" y="474980"/>
                    </a:lnTo>
                    <a:lnTo>
                      <a:pt x="1109201" y="474980"/>
                    </a:lnTo>
                    <a:lnTo>
                      <a:pt x="1111931" y="472439"/>
                    </a:lnTo>
                    <a:lnTo>
                      <a:pt x="1111525" y="472439"/>
                    </a:lnTo>
                    <a:lnTo>
                      <a:pt x="1114128" y="469900"/>
                    </a:lnTo>
                    <a:lnTo>
                      <a:pt x="1113734" y="469900"/>
                    </a:lnTo>
                    <a:lnTo>
                      <a:pt x="1116198" y="466089"/>
                    </a:lnTo>
                    <a:lnTo>
                      <a:pt x="1115830" y="467360"/>
                    </a:lnTo>
                    <a:lnTo>
                      <a:pt x="1145751" y="467360"/>
                    </a:lnTo>
                    <a:lnTo>
                      <a:pt x="1143630" y="471169"/>
                    </a:lnTo>
                    <a:lnTo>
                      <a:pt x="1141319" y="474980"/>
                    </a:lnTo>
                    <a:lnTo>
                      <a:pt x="1139888" y="477519"/>
                    </a:lnTo>
                    <a:close/>
                  </a:path>
                  <a:path w="1155700" h="520700">
                    <a:moveTo>
                      <a:pt x="49500" y="477519"/>
                    </a:moveTo>
                    <a:lnTo>
                      <a:pt x="48446" y="477519"/>
                    </a:lnTo>
                    <a:lnTo>
                      <a:pt x="48001" y="476250"/>
                    </a:lnTo>
                    <a:lnTo>
                      <a:pt x="49500" y="477519"/>
                    </a:lnTo>
                    <a:close/>
                  </a:path>
                  <a:path w="1155700" h="520700">
                    <a:moveTo>
                      <a:pt x="1134937" y="483869"/>
                    </a:moveTo>
                    <a:lnTo>
                      <a:pt x="1098812" y="483869"/>
                    </a:lnTo>
                    <a:lnTo>
                      <a:pt x="1102050" y="481330"/>
                    </a:lnTo>
                    <a:lnTo>
                      <a:pt x="1101555" y="481330"/>
                    </a:lnTo>
                    <a:lnTo>
                      <a:pt x="1104679" y="478789"/>
                    </a:lnTo>
                    <a:lnTo>
                      <a:pt x="1104209" y="478789"/>
                    </a:lnTo>
                    <a:lnTo>
                      <a:pt x="1107207" y="476250"/>
                    </a:lnTo>
                    <a:lnTo>
                      <a:pt x="1106762" y="477519"/>
                    </a:lnTo>
                    <a:lnTo>
                      <a:pt x="1139888" y="477519"/>
                    </a:lnTo>
                    <a:lnTo>
                      <a:pt x="1139173" y="478789"/>
                    </a:lnTo>
                    <a:lnTo>
                      <a:pt x="1136531" y="481330"/>
                    </a:lnTo>
                    <a:lnTo>
                      <a:pt x="1136163" y="482600"/>
                    </a:lnTo>
                    <a:lnTo>
                      <a:pt x="1134937" y="483869"/>
                    </a:lnTo>
                    <a:close/>
                  </a:path>
                  <a:path w="1155700" h="520700">
                    <a:moveTo>
                      <a:pt x="57577" y="483869"/>
                    </a:moveTo>
                    <a:lnTo>
                      <a:pt x="56409" y="483869"/>
                    </a:lnTo>
                    <a:lnTo>
                      <a:pt x="55901" y="482600"/>
                    </a:lnTo>
                    <a:lnTo>
                      <a:pt x="57577" y="483869"/>
                    </a:lnTo>
                    <a:close/>
                  </a:path>
                  <a:path w="1155700" h="520700">
                    <a:moveTo>
                      <a:pt x="1129411" y="490219"/>
                    </a:moveTo>
                    <a:lnTo>
                      <a:pt x="1086899" y="490219"/>
                    </a:lnTo>
                    <a:lnTo>
                      <a:pt x="1090557" y="487680"/>
                    </a:lnTo>
                    <a:lnTo>
                      <a:pt x="1089998" y="487680"/>
                    </a:lnTo>
                    <a:lnTo>
                      <a:pt x="1093567" y="486410"/>
                    </a:lnTo>
                    <a:lnTo>
                      <a:pt x="1093021" y="486410"/>
                    </a:lnTo>
                    <a:lnTo>
                      <a:pt x="1096488" y="485139"/>
                    </a:lnTo>
                    <a:lnTo>
                      <a:pt x="1095954" y="485139"/>
                    </a:lnTo>
                    <a:lnTo>
                      <a:pt x="1099307" y="482600"/>
                    </a:lnTo>
                    <a:lnTo>
                      <a:pt x="1098812" y="483869"/>
                    </a:lnTo>
                    <a:lnTo>
                      <a:pt x="1134937" y="483869"/>
                    </a:lnTo>
                    <a:lnTo>
                      <a:pt x="1133712" y="485139"/>
                    </a:lnTo>
                    <a:lnTo>
                      <a:pt x="1130321" y="488950"/>
                    </a:lnTo>
                    <a:lnTo>
                      <a:pt x="1129411" y="490219"/>
                    </a:lnTo>
                    <a:close/>
                  </a:path>
                  <a:path w="1155700" h="520700">
                    <a:moveTo>
                      <a:pt x="69610" y="490219"/>
                    </a:moveTo>
                    <a:lnTo>
                      <a:pt x="68309" y="490219"/>
                    </a:lnTo>
                    <a:lnTo>
                      <a:pt x="67737" y="488950"/>
                    </a:lnTo>
                    <a:lnTo>
                      <a:pt x="69610" y="490219"/>
                    </a:lnTo>
                    <a:close/>
                  </a:path>
                  <a:path w="1155700" h="520700">
                    <a:moveTo>
                      <a:pt x="1123844" y="495300"/>
                    </a:moveTo>
                    <a:lnTo>
                      <a:pt x="1066821" y="495300"/>
                    </a:lnTo>
                    <a:lnTo>
                      <a:pt x="1070961" y="494030"/>
                    </a:lnTo>
                    <a:lnTo>
                      <a:pt x="1073768" y="494030"/>
                    </a:lnTo>
                    <a:lnTo>
                      <a:pt x="1077768" y="492760"/>
                    </a:lnTo>
                    <a:lnTo>
                      <a:pt x="1077158" y="492760"/>
                    </a:lnTo>
                    <a:lnTo>
                      <a:pt x="1081070" y="491489"/>
                    </a:lnTo>
                    <a:lnTo>
                      <a:pt x="1083724" y="491489"/>
                    </a:lnTo>
                    <a:lnTo>
                      <a:pt x="1087471" y="488950"/>
                    </a:lnTo>
                    <a:lnTo>
                      <a:pt x="1086899" y="490219"/>
                    </a:lnTo>
                    <a:lnTo>
                      <a:pt x="1129411" y="490219"/>
                    </a:lnTo>
                    <a:lnTo>
                      <a:pt x="1127590" y="492760"/>
                    </a:lnTo>
                    <a:lnTo>
                      <a:pt x="1123844" y="495300"/>
                    </a:lnTo>
                    <a:close/>
                  </a:path>
                  <a:path w="1155700" h="520700">
                    <a:moveTo>
                      <a:pt x="74735" y="491489"/>
                    </a:moveTo>
                    <a:lnTo>
                      <a:pt x="71484" y="491489"/>
                    </a:lnTo>
                    <a:lnTo>
                      <a:pt x="70899" y="490219"/>
                    </a:lnTo>
                    <a:lnTo>
                      <a:pt x="74735" y="491489"/>
                    </a:lnTo>
                    <a:close/>
                  </a:path>
                  <a:path w="1155700" h="520700">
                    <a:moveTo>
                      <a:pt x="1083724" y="491489"/>
                    </a:moveTo>
                    <a:lnTo>
                      <a:pt x="1080473" y="491489"/>
                    </a:lnTo>
                    <a:lnTo>
                      <a:pt x="1084309" y="490219"/>
                    </a:lnTo>
                    <a:lnTo>
                      <a:pt x="1083724" y="491489"/>
                    </a:lnTo>
                    <a:close/>
                  </a:path>
                  <a:path w="1155700" h="520700">
                    <a:moveTo>
                      <a:pt x="91943" y="495300"/>
                    </a:moveTo>
                    <a:lnTo>
                      <a:pt x="88387" y="495300"/>
                    </a:lnTo>
                    <a:lnTo>
                      <a:pt x="87752" y="494030"/>
                    </a:lnTo>
                    <a:lnTo>
                      <a:pt x="91943" y="495300"/>
                    </a:lnTo>
                    <a:close/>
                  </a:path>
                  <a:path w="1155700" h="520700">
                    <a:moveTo>
                      <a:pt x="1066821" y="495300"/>
                    </a:moveTo>
                    <a:lnTo>
                      <a:pt x="1063265" y="495300"/>
                    </a:lnTo>
                    <a:lnTo>
                      <a:pt x="1067456" y="494030"/>
                    </a:lnTo>
                    <a:lnTo>
                      <a:pt x="1066821" y="495300"/>
                    </a:lnTo>
                    <a:close/>
                  </a:path>
                  <a:path w="1155700" h="520700">
                    <a:moveTo>
                      <a:pt x="1074161" y="519430"/>
                    </a:moveTo>
                    <a:lnTo>
                      <a:pt x="81059" y="519430"/>
                    </a:lnTo>
                    <a:lnTo>
                      <a:pt x="76360" y="518160"/>
                    </a:lnTo>
                    <a:lnTo>
                      <a:pt x="1078860" y="518160"/>
                    </a:lnTo>
                    <a:lnTo>
                      <a:pt x="1074161" y="519430"/>
                    </a:lnTo>
                    <a:close/>
                  </a:path>
                  <a:path w="1155700" h="520700">
                    <a:moveTo>
                      <a:pt x="1065195" y="520700"/>
                    </a:moveTo>
                    <a:lnTo>
                      <a:pt x="90026" y="520700"/>
                    </a:lnTo>
                    <a:lnTo>
                      <a:pt x="85187" y="519430"/>
                    </a:lnTo>
                    <a:lnTo>
                      <a:pt x="1070021" y="519430"/>
                    </a:lnTo>
                    <a:lnTo>
                      <a:pt x="1065195" y="5207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5" name="object 67"/>
            <p:cNvSpPr txBox="1"/>
            <p:nvPr/>
          </p:nvSpPr>
          <p:spPr>
            <a:xfrm>
              <a:off x="1109230" y="1705800"/>
              <a:ext cx="825500" cy="112966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51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特征</a:t>
              </a:r>
              <a:r>
                <a:rPr sz="2400" spc="120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1 特征</a:t>
              </a:r>
              <a:r>
                <a:rPr sz="2400" spc="160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1</a:t>
              </a:r>
              <a:endParaRPr sz="2400" dirty="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6" name="object 68"/>
            <p:cNvSpPr txBox="1"/>
            <p:nvPr/>
          </p:nvSpPr>
          <p:spPr>
            <a:xfrm>
              <a:off x="2101126" y="2430233"/>
              <a:ext cx="534035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dirty="0">
                  <a:latin typeface="Arial Unicode MS" panose="020B0604020202020204" charset="-122"/>
                  <a:cs typeface="Arial Unicode MS" panose="020B0604020202020204" charset="-122"/>
                </a:rPr>
                <a:t>…</a:t>
              </a:r>
              <a:r>
                <a:rPr sz="2000" spc="5" dirty="0">
                  <a:latin typeface="Arial Unicode MS" panose="020B0604020202020204" charset="-122"/>
                  <a:cs typeface="Arial Unicode MS" panose="020B0604020202020204" charset="-122"/>
                </a:rPr>
                <a:t>…</a:t>
              </a:r>
              <a:endParaRPr sz="2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7" name="object 69"/>
            <p:cNvSpPr txBox="1"/>
            <p:nvPr/>
          </p:nvSpPr>
          <p:spPr>
            <a:xfrm>
              <a:off x="7299121" y="1356855"/>
              <a:ext cx="788035" cy="144145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88900">
                <a:lnSpc>
                  <a:spcPct val="100000"/>
                </a:lnSpc>
                <a:spcBef>
                  <a:spcPts val="100"/>
                </a:spcBef>
              </a:pPr>
              <a:r>
                <a:rPr sz="2400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结果</a:t>
              </a:r>
              <a:endParaRPr sz="2400" dirty="0">
                <a:latin typeface="Arial Unicode MS" panose="020B0604020202020204" charset="-122"/>
                <a:cs typeface="Arial Unicode MS" panose="020B0604020202020204" charset="-122"/>
              </a:endParaRPr>
            </a:p>
            <a:p>
              <a:pPr marL="12700" marR="5080">
                <a:lnSpc>
                  <a:spcPts val="4330"/>
                </a:lnSpc>
                <a:spcBef>
                  <a:spcPts val="75"/>
                </a:spcBef>
              </a:pPr>
              <a:r>
                <a:rPr sz="2000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离散值 连续</a:t>
              </a:r>
              <a:r>
                <a:rPr sz="2000" spc="5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值</a:t>
              </a:r>
              <a:endParaRPr sz="2000" dirty="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18" name="object 70"/>
            <p:cNvSpPr/>
            <p:nvPr/>
          </p:nvSpPr>
          <p:spPr>
            <a:xfrm>
              <a:off x="3146615" y="3273437"/>
              <a:ext cx="3026625" cy="640232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71"/>
            <p:cNvSpPr txBox="1"/>
            <p:nvPr/>
          </p:nvSpPr>
          <p:spPr>
            <a:xfrm>
              <a:off x="5199354" y="3403155"/>
              <a:ext cx="788035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离散</a:t>
              </a:r>
              <a:r>
                <a:rPr sz="2000" spc="5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值</a:t>
              </a:r>
              <a:endParaRPr sz="2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  <p:sp>
          <p:nvSpPr>
            <p:cNvPr id="20" name="object 72"/>
            <p:cNvSpPr txBox="1"/>
            <p:nvPr/>
          </p:nvSpPr>
          <p:spPr>
            <a:xfrm>
              <a:off x="3332492" y="3407283"/>
              <a:ext cx="788035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连续</a:t>
              </a:r>
              <a:r>
                <a:rPr sz="2000" spc="5" dirty="0">
                  <a:solidFill>
                    <a:srgbClr val="FFFFFF"/>
                  </a:solidFill>
                  <a:latin typeface="Arial Unicode MS" panose="020B0604020202020204" charset="-122"/>
                  <a:cs typeface="Arial Unicode MS" panose="020B0604020202020204" charset="-122"/>
                </a:rPr>
                <a:t>值</a:t>
              </a:r>
              <a:endParaRPr sz="2000">
                <a:latin typeface="Arial Unicode MS" panose="020B0604020202020204" charset="-122"/>
                <a:cs typeface="Arial Unicode MS" panose="020B0604020202020204" charset="-122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监督学习算法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60" y="1737359"/>
            <a:ext cx="7214342" cy="461678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监督学习算法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733" y="2783937"/>
            <a:ext cx="10576534" cy="25065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非监督学习</a:t>
            </a:r>
            <a:r>
              <a:rPr lang="en-US" altLang="zh-CN" dirty="0"/>
              <a:t>-</a:t>
            </a:r>
            <a:r>
              <a:rPr lang="zh-CN" altLang="en-US" dirty="0"/>
              <a:t>训练</a:t>
            </a:r>
            <a:r>
              <a:rPr lang="en-US" altLang="zh-CN" dirty="0"/>
              <a:t>/</a:t>
            </a:r>
            <a:r>
              <a:rPr lang="zh-CN" altLang="en-US" dirty="0"/>
              <a:t>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8980" y="2408760"/>
            <a:ext cx="9121938" cy="291902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非监督学习</a:t>
            </a:r>
            <a:r>
              <a:rPr lang="en-US" altLang="zh-CN" dirty="0"/>
              <a:t>-</a:t>
            </a:r>
            <a:r>
              <a:rPr lang="zh-CN" altLang="en-US" dirty="0"/>
              <a:t>预测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4480" y="2379306"/>
            <a:ext cx="9463040" cy="30130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无监督学习算法</a:t>
            </a: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2994" y="2609882"/>
            <a:ext cx="10646012" cy="251075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59756875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4620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53828574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机器学习过程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t="1922"/>
          <a:stretch>
            <a:fillRect/>
          </a:stretch>
        </p:blipFill>
        <p:spPr>
          <a:xfrm>
            <a:off x="1445601" y="1875452"/>
            <a:ext cx="9300797" cy="437310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4423107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01081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机器学习实践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编程语言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IDE-</a:t>
            </a:r>
            <a:r>
              <a:rPr lang="en-US" altLang="zh-CN" dirty="0" err="1"/>
              <a:t>spyder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6034" y="1737360"/>
            <a:ext cx="8117011" cy="4565819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96" y="1845734"/>
            <a:ext cx="11156647" cy="433615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Vscode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9470" y="1634723"/>
            <a:ext cx="8574833" cy="4793726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Pycharm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532" y="1737360"/>
            <a:ext cx="8994745" cy="467586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令</a:t>
            </a:r>
            <a:r>
              <a:rPr lang="en-US" altLang="zh-CN" sz="2000" b="1" dirty="0">
                <a:latin typeface="Microsoft JhengHei" panose="020B0604030504040204" charset="-120"/>
                <a:cs typeface="Microsoft JhengHei" panose="020B0604030504040204" charset="-120"/>
              </a:rPr>
              <a:t>W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是这个给定世界的有限或无限所有对象的集合，</a:t>
            </a:r>
            <a:r>
              <a:rPr lang="zh-CN" altLang="en-US" sz="2000" b="1" dirty="0">
                <a:latin typeface="Microsoft JhengHei" panose="020B0604030504040204" charset="-120"/>
                <a:cs typeface="Microsoft JhengHei" panose="020B0604030504040204" charset="-120"/>
              </a:rPr>
              <a:t>由 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于观察能力的限制，我们只能获得这个世界的一个有</a:t>
            </a:r>
            <a:r>
              <a:rPr lang="zh-CN" altLang="en-US" sz="2000" b="1" dirty="0">
                <a:latin typeface="Microsoft JhengHei" panose="020B0604030504040204" charset="-120"/>
                <a:cs typeface="Microsoft JhengHei" panose="020B0604030504040204" charset="-120"/>
              </a:rPr>
              <a:t>限 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的子集</a:t>
            </a:r>
            <a:r>
              <a:rPr lang="en-US" altLang="zh-CN" sz="2000" b="1" spc="-20" dirty="0">
                <a:latin typeface="Microsoft JhengHei" panose="020B0604030504040204" charset="-120"/>
                <a:cs typeface="Microsoft JhengHei" panose="020B0604030504040204" charset="-120"/>
              </a:rPr>
              <a:t>Q</a:t>
            </a:r>
            <a:r>
              <a:rPr lang="zh-CN" altLang="en-US" sz="2000" b="1" spc="-20" dirty="0">
                <a:latin typeface="Arial Unicode MS" panose="020B0604020202020204" charset="-122"/>
                <a:cs typeface="Arial Unicode MS" panose="020B0604020202020204" charset="-122"/>
              </a:rPr>
              <a:t>⊂</a:t>
            </a:r>
            <a:r>
              <a:rPr lang="en-US" altLang="zh-CN" sz="2000" b="1" spc="-20" dirty="0">
                <a:latin typeface="Microsoft JhengHei" panose="020B0604030504040204" charset="-120"/>
                <a:cs typeface="Microsoft JhengHei" panose="020B0604030504040204" charset="-120"/>
              </a:rPr>
              <a:t>W</a:t>
            </a:r>
            <a:r>
              <a:rPr lang="zh-CN" altLang="en-US" sz="2000" b="1" spc="-20" dirty="0">
                <a:latin typeface="Microsoft JhengHei" panose="020B0604030504040204" charset="-120"/>
                <a:cs typeface="Microsoft JhengHei" panose="020B0604030504040204" charset="-120"/>
              </a:rPr>
              <a:t>，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称为样本集</a:t>
            </a:r>
            <a:r>
              <a:rPr lang="zh-CN" altLang="en-US" sz="2000" b="1" dirty="0">
                <a:latin typeface="Microsoft JhengHei" panose="020B0604030504040204" charset="-120"/>
                <a:cs typeface="Microsoft JhengHei" panose="020B0604030504040204" charset="-120"/>
              </a:rPr>
              <a:t>。</a:t>
            </a:r>
            <a:endParaRPr lang="zh-CN" altLang="en-US"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机器学习就是根据这个有限样本集</a:t>
            </a:r>
            <a:r>
              <a:rPr lang="en-US" altLang="zh-CN" sz="2000" b="1" spc="-75" dirty="0">
                <a:latin typeface="Microsoft JhengHei" panose="020B0604030504040204" charset="-120"/>
                <a:cs typeface="Microsoft JhengHei" panose="020B0604030504040204" charset="-120"/>
              </a:rPr>
              <a:t>Q</a:t>
            </a:r>
            <a:r>
              <a:rPr lang="zh-CN" altLang="en-US" sz="2000" b="1" spc="85" dirty="0">
                <a:latin typeface="Microsoft JhengHei" panose="020B0604030504040204" charset="-120"/>
                <a:cs typeface="Microsoft JhengHei" panose="020B0604030504040204" charset="-120"/>
              </a:rPr>
              <a:t> 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，推算这个世</a:t>
            </a:r>
            <a:r>
              <a:rPr lang="zh-CN" altLang="en-US" sz="2000" b="1" dirty="0">
                <a:latin typeface="Microsoft JhengHei" panose="020B0604030504040204" charset="-120"/>
                <a:cs typeface="Microsoft JhengHei" panose="020B0604030504040204" charset="-120"/>
              </a:rPr>
              <a:t>界 </a:t>
            </a:r>
            <a:r>
              <a:rPr lang="zh-CN" altLang="en-US" sz="2000" b="1" spc="5" dirty="0">
                <a:latin typeface="Microsoft JhengHei" panose="020B0604030504040204" charset="-120"/>
                <a:cs typeface="Microsoft JhengHei" panose="020B0604030504040204" charset="-120"/>
              </a:rPr>
              <a:t>的模型，使得其对这个世界为真</a:t>
            </a:r>
            <a:r>
              <a:rPr lang="zh-CN" altLang="en-US" sz="2000" b="1" dirty="0">
                <a:latin typeface="Microsoft JhengHei" panose="020B0604030504040204" charset="-120"/>
                <a:cs typeface="Microsoft JhengHei" panose="020B0604030504040204" charset="-120"/>
              </a:rPr>
              <a:t>。</a:t>
            </a:r>
            <a:endParaRPr lang="zh-CN" altLang="en-US" sz="2000" dirty="0">
              <a:latin typeface="Microsoft JhengHei" panose="020B0604030504040204" charset="-120"/>
              <a:cs typeface="Microsoft JhengHei" panose="020B0604030504040204" charset="-120"/>
            </a:endParaRPr>
          </a:p>
          <a:p>
            <a:endParaRPr lang="zh-CN" altLang="en-US" dirty="0"/>
          </a:p>
        </p:txBody>
      </p:sp>
      <p:sp>
        <p:nvSpPr>
          <p:cNvPr id="4" name="object 57"/>
          <p:cNvSpPr/>
          <p:nvPr/>
        </p:nvSpPr>
        <p:spPr>
          <a:xfrm>
            <a:off x="3127289" y="3112977"/>
            <a:ext cx="6427587" cy="2756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第三方包安装方法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实例：安装</a:t>
            </a:r>
            <a:r>
              <a:rPr lang="en-US" altLang="zh-CN" dirty="0" err="1"/>
              <a:t>opencv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python -m pip install </a:t>
            </a:r>
            <a:r>
              <a:rPr lang="en-US" altLang="zh-CN" dirty="0" err="1"/>
              <a:t>opencv</a:t>
            </a:r>
            <a:r>
              <a:rPr lang="en-US" altLang="zh-CN" dirty="0"/>
              <a:t>-python -</a:t>
            </a:r>
            <a:r>
              <a:rPr lang="en-US" altLang="zh-CN" dirty="0" err="1"/>
              <a:t>i</a:t>
            </a:r>
            <a:r>
              <a:rPr lang="en-US" altLang="zh-CN" dirty="0"/>
              <a:t> http://pypi.douban.com/simple/ --trusted-host pypi.douban.com</a:t>
            </a: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08" y="1737360"/>
            <a:ext cx="9138401" cy="4774684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实例：安装</a:t>
            </a:r>
            <a:r>
              <a:rPr lang="en-US" altLang="zh-CN" dirty="0" err="1"/>
              <a:t>opencv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5735" y="1737360"/>
            <a:ext cx="8900530" cy="46504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34" y="1208943"/>
            <a:ext cx="9734960" cy="5086377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Notes</a:t>
            </a:r>
            <a:endParaRPr lang="zh-CN" altLang="en-US" dirty="0"/>
          </a:p>
        </p:txBody>
      </p:sp>
      <p:graphicFrame>
        <p:nvGraphicFramePr>
          <p:cNvPr id="9" name="内容占位符 8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常见源</a:t>
            </a: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Any questions?</a:t>
            </a:r>
            <a:endParaRPr lang="zh-CN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368" y="763435"/>
            <a:ext cx="9156149" cy="510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368" y="763435"/>
            <a:ext cx="9156149" cy="510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1875453" y="1455576"/>
            <a:ext cx="1129004" cy="3629608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744814" y="1073015"/>
            <a:ext cx="13933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观察数据</a:t>
            </a:r>
            <a:r>
              <a:rPr lang="en-US" altLang="zh-CN" sz="2000" b="1" dirty="0">
                <a:solidFill>
                  <a:srgbClr val="FF0000"/>
                </a:solidFill>
              </a:rPr>
              <a:t>Q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368" y="763435"/>
            <a:ext cx="9156149" cy="510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: 圆角 3"/>
          <p:cNvSpPr/>
          <p:nvPr/>
        </p:nvSpPr>
        <p:spPr>
          <a:xfrm>
            <a:off x="4264087" y="2313992"/>
            <a:ext cx="4618654" cy="193143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645010" y="1805508"/>
            <a:ext cx="1967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模型（</a:t>
            </a:r>
            <a:r>
              <a:rPr lang="en-US" altLang="zh-CN" sz="2000" b="1" dirty="0">
                <a:solidFill>
                  <a:srgbClr val="FF0000"/>
                </a:solidFill>
              </a:rPr>
              <a:t>Model </a:t>
            </a:r>
            <a:r>
              <a:rPr lang="zh-CN" altLang="en-US" sz="2000" b="1" dirty="0">
                <a:solidFill>
                  <a:srgbClr val="FF0000"/>
                </a:solidFill>
              </a:rPr>
              <a:t>）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数学角度定义机器学习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2292998" y="3039065"/>
                <a:ext cx="7018953" cy="14465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8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8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88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8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sz="88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8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8800" dirty="0"/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998" y="3039065"/>
                <a:ext cx="7018953" cy="144655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cxnSp>
        <p:nvCxnSpPr>
          <p:cNvPr id="9" name="直接箭头连接符 8"/>
          <p:cNvCxnSpPr/>
          <p:nvPr/>
        </p:nvCxnSpPr>
        <p:spPr>
          <a:xfrm flipV="1">
            <a:off x="6126480" y="2771192"/>
            <a:ext cx="759512" cy="5318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6923311" y="232331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模型</a:t>
            </a:r>
          </a:p>
        </p:txBody>
      </p:sp>
      <p:cxnSp>
        <p:nvCxnSpPr>
          <p:cNvPr id="12" name="直接箭头连接符 11"/>
          <p:cNvCxnSpPr/>
          <p:nvPr/>
        </p:nvCxnSpPr>
        <p:spPr>
          <a:xfrm>
            <a:off x="7477309" y="4264090"/>
            <a:ext cx="416389" cy="4851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943458" y="439782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观察值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3502465" y="4555030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rgbClr val="FF0000"/>
                </a:solidFill>
              </a:rPr>
              <a:t>预测值</a:t>
            </a:r>
          </a:p>
        </p:txBody>
      </p:sp>
      <p:cxnSp>
        <p:nvCxnSpPr>
          <p:cNvPr id="5" name="直接箭头连接符 4"/>
          <p:cNvCxnSpPr/>
          <p:nvPr/>
        </p:nvCxnSpPr>
        <p:spPr>
          <a:xfrm>
            <a:off x="4198776" y="4077478"/>
            <a:ext cx="298579" cy="5878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1485256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515338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022E5E-6757-4C13-93C2-7BA8792D4E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机器学习常用术语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94373422-479E-437C-B156-BECA5214F4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7743906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9432244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25</TotalTime>
  <Words>471</Words>
  <Application>Microsoft Office PowerPoint</Application>
  <PresentationFormat>宽屏</PresentationFormat>
  <Paragraphs>113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2" baseType="lpstr">
      <vt:lpstr>Arial Unicode MS</vt:lpstr>
      <vt:lpstr>Microsoft JhengHei</vt:lpstr>
      <vt:lpstr>Calibri</vt:lpstr>
      <vt:lpstr>Calibri Light</vt:lpstr>
      <vt:lpstr>Cambria Math</vt:lpstr>
      <vt:lpstr>回顾</vt:lpstr>
      <vt:lpstr>机器学习 -概念/环境配置</vt:lpstr>
      <vt:lpstr>PowerPoint 演示文稿</vt:lpstr>
      <vt:lpstr>机器学习任务</vt:lpstr>
      <vt:lpstr>PowerPoint 演示文稿</vt:lpstr>
      <vt:lpstr>PowerPoint 演示文稿</vt:lpstr>
      <vt:lpstr>PowerPoint 演示文稿</vt:lpstr>
      <vt:lpstr>数学角度定义机器学习</vt:lpstr>
      <vt:lpstr>PowerPoint 演示文稿</vt:lpstr>
      <vt:lpstr>机器学习常用术语</vt:lpstr>
      <vt:lpstr>机器学习算法</vt:lpstr>
      <vt:lpstr>监督学习-训练/学习</vt:lpstr>
      <vt:lpstr>监督学习-预测</vt:lpstr>
      <vt:lpstr>监督学习-回归/分类</vt:lpstr>
      <vt:lpstr>监督学习算法</vt:lpstr>
      <vt:lpstr>监督学习算法</vt:lpstr>
      <vt:lpstr>非监督学习-训练/学习</vt:lpstr>
      <vt:lpstr>非监督学习-预测</vt:lpstr>
      <vt:lpstr>无监督学习算法</vt:lpstr>
      <vt:lpstr>PowerPoint 演示文稿</vt:lpstr>
      <vt:lpstr>机器学习过程</vt:lpstr>
      <vt:lpstr>PowerPoint 演示文稿</vt:lpstr>
      <vt:lpstr>机器学习实践</vt:lpstr>
      <vt:lpstr>编程语言</vt:lpstr>
      <vt:lpstr>PowerPoint 演示文稿</vt:lpstr>
      <vt:lpstr>IDE-spyder</vt:lpstr>
      <vt:lpstr>Jupyter notebook</vt:lpstr>
      <vt:lpstr>Vscode </vt:lpstr>
      <vt:lpstr>Pycharm </vt:lpstr>
      <vt:lpstr>PowerPoint 演示文稿</vt:lpstr>
      <vt:lpstr>第三方包安装方法</vt:lpstr>
      <vt:lpstr>实例：安装opencv</vt:lpstr>
      <vt:lpstr>实例：安装opencv</vt:lpstr>
      <vt:lpstr>PowerPoint 演示文稿</vt:lpstr>
      <vt:lpstr>Notes</vt:lpstr>
      <vt:lpstr>常见源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max</dc:creator>
  <cp:lastModifiedBy>li max</cp:lastModifiedBy>
  <cp:revision>73</cp:revision>
  <dcterms:created xsi:type="dcterms:W3CDTF">2021-01-24T14:27:00Z</dcterms:created>
  <dcterms:modified xsi:type="dcterms:W3CDTF">2021-03-16T06:26:24Z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2052-10.8.0.5874</vt:lpwstr>
  </property>
</Properties>
</file>